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e23d3323f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6561510b047b2"/>
  </p:sldMasterIdLst>
  <p:sldIdLst>
    <p:sldId xmlns:r="http://schemas.openxmlformats.org/officeDocument/2006/relationships" id="256" r:id="R3d117823a83e4bbf"/>
    <p:sldId xmlns:r="http://schemas.openxmlformats.org/officeDocument/2006/relationships" id="257" r:id="Rce5ea0268573472b"/>
    <p:sldId xmlns:r="http://schemas.openxmlformats.org/officeDocument/2006/relationships" id="258" r:id="R62ca802ddc4544ed"/>
    <p:sldId xmlns:r="http://schemas.openxmlformats.org/officeDocument/2006/relationships" id="259" r:id="Rc367955bbfd24109"/>
    <p:sldId xmlns:r="http://schemas.openxmlformats.org/officeDocument/2006/relationships" id="260" r:id="R2e4721124ad0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6561510b047b2" /><Relationship Type="http://schemas.openxmlformats.org/officeDocument/2006/relationships/slide" Target="/ppt/slides/slide1.xml" Id="R3d117823a83e4bbf" /><Relationship Type="http://schemas.openxmlformats.org/officeDocument/2006/relationships/slide" Target="/ppt/slides/slide2.xml" Id="Rce5ea0268573472b" /><Relationship Type="http://schemas.openxmlformats.org/officeDocument/2006/relationships/slide" Target="/ppt/slides/slide3.xml" Id="R62ca802ddc4544ed" /><Relationship Type="http://schemas.openxmlformats.org/officeDocument/2006/relationships/slide" Target="/ppt/slides/slide4.xml" Id="Rc367955bbfd24109" /><Relationship Type="http://schemas.openxmlformats.org/officeDocument/2006/relationships/slide" Target="/ppt/slides/slide5.xml" Id="R2e4721124ad0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e13f03072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0b95bf8b4957" /><Relationship Type="http://schemas.openxmlformats.org/officeDocument/2006/relationships/theme" Target="/ppt/slideMasters/theme/theme1.xml" Id="R36b83956a37a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30b95bf8b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cb494cea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051180d947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b8ed39ad1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63af3938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f90774ac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SØLVE KVELLESTAD ENTREPRENØRFIRMA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SØLVE KVELLESTAD ENTREPRENØRFIRMA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KVELLESTAD ENTREPRENØRFIRMA ble etablert [år] og holder til i Naustdal.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SØLVE KVELLESTAD ENTREPRENØRFIRMA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SØLVE KVELLESTAD ENTREPRENØRFIRMA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SØLVE KVELLESTAD ENTREPRENØRFIRMA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Fjordavegen 2890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6817 Naustdal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957 951 066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SØLVE KVELLESTAD ENTREPRENØRFIRMA</a:t>
            </a:r>
          </a:p>
        </p:txBody>
      </p:sp>
    </p:spTree>
  </p:cSld>
  <p:clrMapOvr>
    <a:masterClrMapping xmlns:a="http://schemas.openxmlformats.org/drawingml/2006/main"/>
  </p:clrMapOvr>
</p:sld>
</file>