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444b4bdff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700eddee840b9"/>
  </p:sldMasterIdLst>
  <p:sldIdLst>
    <p:sldId xmlns:r="http://schemas.openxmlformats.org/officeDocument/2006/relationships" id="256" r:id="R7cfb3f1dc44b4894"/>
    <p:sldId xmlns:r="http://schemas.openxmlformats.org/officeDocument/2006/relationships" id="257" r:id="R9288bc9ea08a467e"/>
    <p:sldId xmlns:r="http://schemas.openxmlformats.org/officeDocument/2006/relationships" id="258" r:id="R1c9e287705184a88"/>
    <p:sldId xmlns:r="http://schemas.openxmlformats.org/officeDocument/2006/relationships" id="259" r:id="R7c0b1f80af994d92"/>
    <p:sldId xmlns:r="http://schemas.openxmlformats.org/officeDocument/2006/relationships" id="260" r:id="R725c4f41d4604184"/>
    <p:sldId xmlns:r="http://schemas.openxmlformats.org/officeDocument/2006/relationships" id="261" r:id="R7932192d56d14b4a"/>
    <p:sldId xmlns:r="http://schemas.openxmlformats.org/officeDocument/2006/relationships" id="262" r:id="R1f5a8a705b97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700eddee840b9" /><Relationship Type="http://schemas.openxmlformats.org/officeDocument/2006/relationships/slide" Target="/ppt/slides/slide1.xml" Id="R7cfb3f1dc44b4894" /><Relationship Type="http://schemas.openxmlformats.org/officeDocument/2006/relationships/slide" Target="/ppt/slides/slide2.xml" Id="R9288bc9ea08a467e" /><Relationship Type="http://schemas.openxmlformats.org/officeDocument/2006/relationships/slide" Target="/ppt/slides/slide3.xml" Id="R1c9e287705184a88" /><Relationship Type="http://schemas.openxmlformats.org/officeDocument/2006/relationships/slide" Target="/ppt/slides/slide4.xml" Id="R7c0b1f80af994d92" /><Relationship Type="http://schemas.openxmlformats.org/officeDocument/2006/relationships/slide" Target="/ppt/slides/slide5.xml" Id="R725c4f41d4604184" /><Relationship Type="http://schemas.openxmlformats.org/officeDocument/2006/relationships/slide" Target="/ppt/slides/slide6.xml" Id="R7932192d56d14b4a" /><Relationship Type="http://schemas.openxmlformats.org/officeDocument/2006/relationships/slide" Target="/ppt/slides/slide7.xml" Id="R1f5a8a705b97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947902463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ee1fbef2f4154" /><Relationship Type="http://schemas.openxmlformats.org/officeDocument/2006/relationships/theme" Target="/ppt/slideMasters/theme/theme1.xml" Id="R6a802c9069e8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ee1fbef2f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920eab5a6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7d053596a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ed4d8ef4f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d7d301758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d82ae4a9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5d5524f89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1f709044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DSN EIENDOM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46 980 460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DAHLBERG HELGE ANDERS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DAHLBERG ROLF KRISTIAN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DAHLBERG TORFINN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ESPEN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STOKVIK BJØRN GUNTER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DAHLBERG KARIN PAULINE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firmapost@dsn-as.no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957 959 040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DSN EIENDOM AS</a:t>
            </a:r>
          </a:p>
        </p:txBody>
      </p:sp>
    </p:spTree>
  </p:cSld>
  <p:clrMapOvr>
    <a:masterClrMapping xmlns:a="http://schemas.openxmlformats.org/drawingml/2006/main"/>
  </p:clrMapOvr>
</p:sld>
</file>