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fa3fbe7d349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4dafda33c4c32"/>
  </p:sldMasterIdLst>
  <p:sldIdLst>
    <p:sldId xmlns:r="http://schemas.openxmlformats.org/officeDocument/2006/relationships" id="256" r:id="R4677522458fa4cf6"/>
    <p:sldId xmlns:r="http://schemas.openxmlformats.org/officeDocument/2006/relationships" id="257" r:id="R0d049a1f90fd4612"/>
    <p:sldId xmlns:r="http://schemas.openxmlformats.org/officeDocument/2006/relationships" id="258" r:id="R6bf06172e9844739"/>
    <p:sldId xmlns:r="http://schemas.openxmlformats.org/officeDocument/2006/relationships" id="259" r:id="R53bd6000fbe64863"/>
    <p:sldId xmlns:r="http://schemas.openxmlformats.org/officeDocument/2006/relationships" id="260" r:id="R281519344bb84fe2"/>
    <p:sldId xmlns:r="http://schemas.openxmlformats.org/officeDocument/2006/relationships" id="261" r:id="Re4ac5c11d6c74b1d"/>
    <p:sldId xmlns:r="http://schemas.openxmlformats.org/officeDocument/2006/relationships" id="262" r:id="R187a6e84f103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4dafda33c4c32" /><Relationship Type="http://schemas.openxmlformats.org/officeDocument/2006/relationships/slide" Target="/ppt/slides/slide1.xml" Id="R4677522458fa4cf6" /><Relationship Type="http://schemas.openxmlformats.org/officeDocument/2006/relationships/slide" Target="/ppt/slides/slide2.xml" Id="R0d049a1f90fd4612" /><Relationship Type="http://schemas.openxmlformats.org/officeDocument/2006/relationships/slide" Target="/ppt/slides/slide3.xml" Id="R6bf06172e9844739" /><Relationship Type="http://schemas.openxmlformats.org/officeDocument/2006/relationships/slide" Target="/ppt/slides/slide4.xml" Id="R53bd6000fbe64863" /><Relationship Type="http://schemas.openxmlformats.org/officeDocument/2006/relationships/slide" Target="/ppt/slides/slide5.xml" Id="R281519344bb84fe2" /><Relationship Type="http://schemas.openxmlformats.org/officeDocument/2006/relationships/slide" Target="/ppt/slides/slide6.xml" Id="Re4ac5c11d6c74b1d" /><Relationship Type="http://schemas.openxmlformats.org/officeDocument/2006/relationships/slide" Target="/ppt/slides/slide7.xml" Id="R187a6e84f103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c990f00e4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d254687aa488b" /><Relationship Type="http://schemas.openxmlformats.org/officeDocument/2006/relationships/theme" Target="/ppt/slideMasters/theme/theme1.xml" Id="R5810a95177b7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7d254687aa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2aae64178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9229e0f90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466093d7d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9b2c508fc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bf6685ab94b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c0a60cebd41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8197cfe52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EINEMO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4 810 290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−881 568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−1 103 754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1 683 983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5 468 812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EINEMO RUNE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EINEMO JARLE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EINEMO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Telthusvegen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62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rune@einemo.no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957 983 340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EINEMO AS</a:t>
            </a:r>
          </a:p>
        </p:txBody>
      </p:sp>
    </p:spTree>
  </p:cSld>
  <p:clrMapOvr>
    <a:masterClrMapping xmlns:a="http://schemas.openxmlformats.org/drawingml/2006/main"/>
  </p:clrMapOvr>
</p:sld>
</file>