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557b3b6cd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e9e4a25e64a4c"/>
  </p:sldMasterIdLst>
  <p:sldIdLst>
    <p:sldId xmlns:r="http://schemas.openxmlformats.org/officeDocument/2006/relationships" id="256" r:id="R54ccdf4d424f4b3f"/>
    <p:sldId xmlns:r="http://schemas.openxmlformats.org/officeDocument/2006/relationships" id="257" r:id="R341100234ae441c8"/>
    <p:sldId xmlns:r="http://schemas.openxmlformats.org/officeDocument/2006/relationships" id="258" r:id="R11137e3e38f24974"/>
    <p:sldId xmlns:r="http://schemas.openxmlformats.org/officeDocument/2006/relationships" id="259" r:id="R2e603acaaf624f1f"/>
    <p:sldId xmlns:r="http://schemas.openxmlformats.org/officeDocument/2006/relationships" id="260" r:id="Rdab61961f43840f1"/>
    <p:sldId xmlns:r="http://schemas.openxmlformats.org/officeDocument/2006/relationships" id="261" r:id="R897055c12c2446f8"/>
    <p:sldId xmlns:r="http://schemas.openxmlformats.org/officeDocument/2006/relationships" id="262" r:id="Rf646ba7e201c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e9e4a25e64a4c" /><Relationship Type="http://schemas.openxmlformats.org/officeDocument/2006/relationships/slide" Target="/ppt/slides/slide1.xml" Id="R54ccdf4d424f4b3f" /><Relationship Type="http://schemas.openxmlformats.org/officeDocument/2006/relationships/slide" Target="/ppt/slides/slide2.xml" Id="R341100234ae441c8" /><Relationship Type="http://schemas.openxmlformats.org/officeDocument/2006/relationships/slide" Target="/ppt/slides/slide3.xml" Id="R11137e3e38f24974" /><Relationship Type="http://schemas.openxmlformats.org/officeDocument/2006/relationships/slide" Target="/ppt/slides/slide4.xml" Id="R2e603acaaf624f1f" /><Relationship Type="http://schemas.openxmlformats.org/officeDocument/2006/relationships/slide" Target="/ppt/slides/slide5.xml" Id="Rdab61961f43840f1" /><Relationship Type="http://schemas.openxmlformats.org/officeDocument/2006/relationships/slide" Target="/ppt/slides/slide6.xml" Id="R897055c12c2446f8" /><Relationship Type="http://schemas.openxmlformats.org/officeDocument/2006/relationships/slide" Target="/ppt/slides/slide7.xml" Id="Rf646ba7e201c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0507c437d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be3adbe641db" /><Relationship Type="http://schemas.openxmlformats.org/officeDocument/2006/relationships/theme" Target="/ppt/slideMasters/theme/theme1.xml" Id="Ra9fd047abaa6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1be3adbe6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c6e8d6e6e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5820357b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eff1044b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09a16443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2ee1dbff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a7913ed0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95f2d981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ACHILLES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ACHILLES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MATHIESEN GRANDE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HOUELAND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Vindhagen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gunnar@ach.no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957 997 392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ACHILLES FINANS AS</a:t>
            </a:r>
          </a:p>
        </p:txBody>
      </p:sp>
    </p:spTree>
  </p:cSld>
  <p:clrMapOvr>
    <a:masterClrMapping xmlns:a="http://schemas.openxmlformats.org/drawingml/2006/main"/>
  </p:clrMapOvr>
</p:sld>
</file>