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c4be50f8c044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9e2be887314d47"/>
  </p:sldMasterIdLst>
  <p:sldIdLst>
    <p:sldId xmlns:r="http://schemas.openxmlformats.org/officeDocument/2006/relationships" id="256" r:id="R592c2e135d854222"/>
    <p:sldId xmlns:r="http://schemas.openxmlformats.org/officeDocument/2006/relationships" id="257" r:id="Rffaa7d6c8b3c4017"/>
    <p:sldId xmlns:r="http://schemas.openxmlformats.org/officeDocument/2006/relationships" id="258" r:id="R749fdcc14a374ced"/>
    <p:sldId xmlns:r="http://schemas.openxmlformats.org/officeDocument/2006/relationships" id="259" r:id="R8eb7ed93b8a84555"/>
    <p:sldId xmlns:r="http://schemas.openxmlformats.org/officeDocument/2006/relationships" id="260" r:id="Rdb6558fb115846df"/>
    <p:sldId xmlns:r="http://schemas.openxmlformats.org/officeDocument/2006/relationships" id="261" r:id="Rcd20d0608a914f8b"/>
    <p:sldId xmlns:r="http://schemas.openxmlformats.org/officeDocument/2006/relationships" id="262" r:id="Rf56a54e255bd4a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9e2be887314d47" /><Relationship Type="http://schemas.openxmlformats.org/officeDocument/2006/relationships/slide" Target="/ppt/slides/slide1.xml" Id="R592c2e135d854222" /><Relationship Type="http://schemas.openxmlformats.org/officeDocument/2006/relationships/slide" Target="/ppt/slides/slide2.xml" Id="Rffaa7d6c8b3c4017" /><Relationship Type="http://schemas.openxmlformats.org/officeDocument/2006/relationships/slide" Target="/ppt/slides/slide3.xml" Id="R749fdcc14a374ced" /><Relationship Type="http://schemas.openxmlformats.org/officeDocument/2006/relationships/slide" Target="/ppt/slides/slide4.xml" Id="R8eb7ed93b8a84555" /><Relationship Type="http://schemas.openxmlformats.org/officeDocument/2006/relationships/slide" Target="/ppt/slides/slide5.xml" Id="Rdb6558fb115846df" /><Relationship Type="http://schemas.openxmlformats.org/officeDocument/2006/relationships/slide" Target="/ppt/slides/slide6.xml" Id="Rcd20d0608a914f8b" /><Relationship Type="http://schemas.openxmlformats.org/officeDocument/2006/relationships/slide" Target="/ppt/slides/slide7.xml" Id="Rf56a54e255bd4a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5c83e0686e4f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bfe24280c4956" /><Relationship Type="http://schemas.openxmlformats.org/officeDocument/2006/relationships/theme" Target="/ppt/slideMasters/theme/theme1.xml" Id="R3314bb9f37a04a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dbfe24280c49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81243510547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c58b7196849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6cb11d67246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24b5d610949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9e30f4c8347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1148b58f740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e887415fd41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LØRENSKOG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LØRENSKOG VVS AS ble etablert [år] og holder til i Fjerdingby.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7 773 134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973 304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821 911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4 293 812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6 898 437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KARIN RITTER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STEINAR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Vipevegen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2008 Fjerdingby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steinar@lorenskogvvs.no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www.lorenskogvvs.no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958 110 286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VVS AS</a:t>
            </a:r>
          </a:p>
        </p:txBody>
      </p:sp>
    </p:spTree>
  </p:cSld>
  <p:clrMapOvr>
    <a:masterClrMapping xmlns:a="http://schemas.openxmlformats.org/drawingml/2006/main"/>
  </p:clrMapOvr>
</p:sld>
</file>