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513f3f66e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2c8af58ee4e5f"/>
  </p:sldMasterIdLst>
  <p:sldIdLst>
    <p:sldId xmlns:r="http://schemas.openxmlformats.org/officeDocument/2006/relationships" id="256" r:id="Rc22bb1d02b6244e1"/>
    <p:sldId xmlns:r="http://schemas.openxmlformats.org/officeDocument/2006/relationships" id="257" r:id="R536de1958ddb45e7"/>
    <p:sldId xmlns:r="http://schemas.openxmlformats.org/officeDocument/2006/relationships" id="258" r:id="R51327915d58e458d"/>
    <p:sldId xmlns:r="http://schemas.openxmlformats.org/officeDocument/2006/relationships" id="259" r:id="R89a6ac6fc85a4711"/>
    <p:sldId xmlns:r="http://schemas.openxmlformats.org/officeDocument/2006/relationships" id="260" r:id="R604ef9be66a9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2c8af58ee4e5f" /><Relationship Type="http://schemas.openxmlformats.org/officeDocument/2006/relationships/slide" Target="/ppt/slides/slide1.xml" Id="Rc22bb1d02b6244e1" /><Relationship Type="http://schemas.openxmlformats.org/officeDocument/2006/relationships/slide" Target="/ppt/slides/slide2.xml" Id="R536de1958ddb45e7" /><Relationship Type="http://schemas.openxmlformats.org/officeDocument/2006/relationships/slide" Target="/ppt/slides/slide3.xml" Id="R51327915d58e458d" /><Relationship Type="http://schemas.openxmlformats.org/officeDocument/2006/relationships/slide" Target="/ppt/slides/slide4.xml" Id="R89a6ac6fc85a4711" /><Relationship Type="http://schemas.openxmlformats.org/officeDocument/2006/relationships/slide" Target="/ppt/slides/slide5.xml" Id="R604ef9be66a9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6b14d3a7b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9bfb0972b4f13" /><Relationship Type="http://schemas.openxmlformats.org/officeDocument/2006/relationships/theme" Target="/ppt/slideMasters/theme/theme1.xml" Id="R85c60e18d4d2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9bfb0972b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98b0ff019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e633115a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28ad04c0f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c70f45208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daaf28e50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AVKASTNING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958 131 089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