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c0db5b22e4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d6f9c8450f4a5c"/>
  </p:sldMasterIdLst>
  <p:sldIdLst>
    <p:sldId xmlns:r="http://schemas.openxmlformats.org/officeDocument/2006/relationships" id="256" r:id="R495919e6f1fe4a59"/>
    <p:sldId xmlns:r="http://schemas.openxmlformats.org/officeDocument/2006/relationships" id="257" r:id="R9bcc9dcf874d4688"/>
    <p:sldId xmlns:r="http://schemas.openxmlformats.org/officeDocument/2006/relationships" id="258" r:id="R8cd3fbf8d5df4852"/>
    <p:sldId xmlns:r="http://schemas.openxmlformats.org/officeDocument/2006/relationships" id="259" r:id="R2ab07693056b41b5"/>
    <p:sldId xmlns:r="http://schemas.openxmlformats.org/officeDocument/2006/relationships" id="260" r:id="Ra17616642b68407e"/>
    <p:sldId xmlns:r="http://schemas.openxmlformats.org/officeDocument/2006/relationships" id="261" r:id="Rcd0defd21396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6f9c8450f4a5c" /><Relationship Type="http://schemas.openxmlformats.org/officeDocument/2006/relationships/slide" Target="/ppt/slides/slide1.xml" Id="R495919e6f1fe4a59" /><Relationship Type="http://schemas.openxmlformats.org/officeDocument/2006/relationships/slide" Target="/ppt/slides/slide2.xml" Id="R9bcc9dcf874d4688" /><Relationship Type="http://schemas.openxmlformats.org/officeDocument/2006/relationships/slide" Target="/ppt/slides/slide3.xml" Id="R8cd3fbf8d5df4852" /><Relationship Type="http://schemas.openxmlformats.org/officeDocument/2006/relationships/slide" Target="/ppt/slides/slide4.xml" Id="R2ab07693056b41b5" /><Relationship Type="http://schemas.openxmlformats.org/officeDocument/2006/relationships/slide" Target="/ppt/slides/slide5.xml" Id="Ra17616642b68407e" /><Relationship Type="http://schemas.openxmlformats.org/officeDocument/2006/relationships/slide" Target="/ppt/slides/slide6.xml" Id="Rcd0defd21396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58bf4546147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f4aa89f544ed3" /><Relationship Type="http://schemas.openxmlformats.org/officeDocument/2006/relationships/theme" Target="/ppt/slideMasters/theme/theme1.xml" Id="R231d3974f86948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ff4aa89f544e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ce239ba1b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726ee1dd441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251474b4f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3726b9f1f40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3c8f1925440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699741fe9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GRUE FINNSKOG FORBRUKSFORENING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FINNSKOG FORBRUKSFORENING SA ble etablert [år] og holder til i Grue Finnskog.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−462 322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1 185 468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3 463 088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Finnskogvegen 2490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2256 Grue Finnskog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55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styret@forbruksforeningen.no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958 134 827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