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f17f0d3b5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38f50345c445b"/>
  </p:sldMasterIdLst>
  <p:sldIdLst>
    <p:sldId xmlns:r="http://schemas.openxmlformats.org/officeDocument/2006/relationships" id="256" r:id="R6a6a95fe6521470a"/>
    <p:sldId xmlns:r="http://schemas.openxmlformats.org/officeDocument/2006/relationships" id="257" r:id="R4d78e2a75b2e4999"/>
    <p:sldId xmlns:r="http://schemas.openxmlformats.org/officeDocument/2006/relationships" id="258" r:id="Re0f799ac65b541c7"/>
    <p:sldId xmlns:r="http://schemas.openxmlformats.org/officeDocument/2006/relationships" id="259" r:id="R1caf940167684c1e"/>
    <p:sldId xmlns:r="http://schemas.openxmlformats.org/officeDocument/2006/relationships" id="260" r:id="R4e9af843b1df4d36"/>
    <p:sldId xmlns:r="http://schemas.openxmlformats.org/officeDocument/2006/relationships" id="261" r:id="Rf873fb62277c4949"/>
    <p:sldId xmlns:r="http://schemas.openxmlformats.org/officeDocument/2006/relationships" id="262" r:id="Rc8de7e4fb4fc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38f50345c445b" /><Relationship Type="http://schemas.openxmlformats.org/officeDocument/2006/relationships/slide" Target="/ppt/slides/slide1.xml" Id="R6a6a95fe6521470a" /><Relationship Type="http://schemas.openxmlformats.org/officeDocument/2006/relationships/slide" Target="/ppt/slides/slide2.xml" Id="R4d78e2a75b2e4999" /><Relationship Type="http://schemas.openxmlformats.org/officeDocument/2006/relationships/slide" Target="/ppt/slides/slide3.xml" Id="Re0f799ac65b541c7" /><Relationship Type="http://schemas.openxmlformats.org/officeDocument/2006/relationships/slide" Target="/ppt/slides/slide4.xml" Id="R1caf940167684c1e" /><Relationship Type="http://schemas.openxmlformats.org/officeDocument/2006/relationships/slide" Target="/ppt/slides/slide5.xml" Id="R4e9af843b1df4d36" /><Relationship Type="http://schemas.openxmlformats.org/officeDocument/2006/relationships/slide" Target="/ppt/slides/slide6.xml" Id="Rf873fb62277c4949" /><Relationship Type="http://schemas.openxmlformats.org/officeDocument/2006/relationships/slide" Target="/ppt/slides/slide7.xml" Id="Rc8de7e4fb4fc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d8a9ba8a5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94bc94434697" /><Relationship Type="http://schemas.openxmlformats.org/officeDocument/2006/relationships/theme" Target="/ppt/slideMasters/theme/theme1.xml" Id="R0e06a7c605d0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f94bc9443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3ebd5ced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43bd9d41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6d0f169c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d8111d6df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4a7b79bc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d4e943c0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b46e894b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ANN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VILLY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