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4ac09bb3f44d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647d7669964873"/>
  </p:sldMasterIdLst>
  <p:sldIdLst>
    <p:sldId xmlns:r="http://schemas.openxmlformats.org/officeDocument/2006/relationships" id="256" r:id="R5ce98d69dcec484f"/>
    <p:sldId xmlns:r="http://schemas.openxmlformats.org/officeDocument/2006/relationships" id="257" r:id="Rd8c8751ef3cd4932"/>
    <p:sldId xmlns:r="http://schemas.openxmlformats.org/officeDocument/2006/relationships" id="258" r:id="R7892ee48fd9c4302"/>
    <p:sldId xmlns:r="http://schemas.openxmlformats.org/officeDocument/2006/relationships" id="259" r:id="R947f655c5258498c"/>
    <p:sldId xmlns:r="http://schemas.openxmlformats.org/officeDocument/2006/relationships" id="260" r:id="R9f9c6e717daf487a"/>
    <p:sldId xmlns:r="http://schemas.openxmlformats.org/officeDocument/2006/relationships" id="261" r:id="R07ad10d32f50483f"/>
    <p:sldId xmlns:r="http://schemas.openxmlformats.org/officeDocument/2006/relationships" id="262" r:id="R6eff26f7deb645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647d7669964873" /><Relationship Type="http://schemas.openxmlformats.org/officeDocument/2006/relationships/slide" Target="/ppt/slides/slide1.xml" Id="R5ce98d69dcec484f" /><Relationship Type="http://schemas.openxmlformats.org/officeDocument/2006/relationships/slide" Target="/ppt/slides/slide2.xml" Id="Rd8c8751ef3cd4932" /><Relationship Type="http://schemas.openxmlformats.org/officeDocument/2006/relationships/slide" Target="/ppt/slides/slide3.xml" Id="R7892ee48fd9c4302" /><Relationship Type="http://schemas.openxmlformats.org/officeDocument/2006/relationships/slide" Target="/ppt/slides/slide4.xml" Id="R947f655c5258498c" /><Relationship Type="http://schemas.openxmlformats.org/officeDocument/2006/relationships/slide" Target="/ppt/slides/slide5.xml" Id="R9f9c6e717daf487a" /><Relationship Type="http://schemas.openxmlformats.org/officeDocument/2006/relationships/slide" Target="/ppt/slides/slide6.xml" Id="R07ad10d32f50483f" /><Relationship Type="http://schemas.openxmlformats.org/officeDocument/2006/relationships/slide" Target="/ppt/slides/slide7.xml" Id="R6eff26f7deb645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68921c81a47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667f47b64f69" /><Relationship Type="http://schemas.openxmlformats.org/officeDocument/2006/relationships/theme" Target="/ppt/slideMasters/theme/theme1.xml" Id="R0bf10fc9fe4a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59667f47b64f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e3b1e2a0c44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fb7030a684b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5e6e163d94f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b6dd996be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e65718634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5acf3c2fd4e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5563f348f46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RIKA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26 521 465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111 424 519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130 576 219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RIEBER BJARNE  –  79,0 %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IWONA OG BJARNE RIEBERS  –  21,0 %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958 187 270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RIKA AS</a:t>
            </a:r>
          </a:p>
        </p:txBody>
      </p:sp>
    </p:spTree>
  </p:cSld>
  <p:clrMapOvr>
    <a:masterClrMapping xmlns:a="http://schemas.openxmlformats.org/drawingml/2006/main"/>
  </p:clrMapOvr>
</p:sld>
</file>