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325e2659f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b3342e9f84009"/>
  </p:sldMasterIdLst>
  <p:sldIdLst>
    <p:sldId xmlns:r="http://schemas.openxmlformats.org/officeDocument/2006/relationships" id="256" r:id="R5c9a85b559c04426"/>
    <p:sldId xmlns:r="http://schemas.openxmlformats.org/officeDocument/2006/relationships" id="257" r:id="Rd08f3aec47f64119"/>
    <p:sldId xmlns:r="http://schemas.openxmlformats.org/officeDocument/2006/relationships" id="258" r:id="Ra6243d7e9bbb4020"/>
    <p:sldId xmlns:r="http://schemas.openxmlformats.org/officeDocument/2006/relationships" id="259" r:id="Re92b329d95374906"/>
    <p:sldId xmlns:r="http://schemas.openxmlformats.org/officeDocument/2006/relationships" id="260" r:id="R3f1acab27bb7478d"/>
    <p:sldId xmlns:r="http://schemas.openxmlformats.org/officeDocument/2006/relationships" id="261" r:id="Rb5bb2455f7d74f4a"/>
    <p:sldId xmlns:r="http://schemas.openxmlformats.org/officeDocument/2006/relationships" id="262" r:id="R73f25a319dc6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b3342e9f84009" /><Relationship Type="http://schemas.openxmlformats.org/officeDocument/2006/relationships/slide" Target="/ppt/slides/slide1.xml" Id="R5c9a85b559c04426" /><Relationship Type="http://schemas.openxmlformats.org/officeDocument/2006/relationships/slide" Target="/ppt/slides/slide2.xml" Id="Rd08f3aec47f64119" /><Relationship Type="http://schemas.openxmlformats.org/officeDocument/2006/relationships/slide" Target="/ppt/slides/slide3.xml" Id="Ra6243d7e9bbb4020" /><Relationship Type="http://schemas.openxmlformats.org/officeDocument/2006/relationships/slide" Target="/ppt/slides/slide4.xml" Id="Re92b329d95374906" /><Relationship Type="http://schemas.openxmlformats.org/officeDocument/2006/relationships/slide" Target="/ppt/slides/slide5.xml" Id="R3f1acab27bb7478d" /><Relationship Type="http://schemas.openxmlformats.org/officeDocument/2006/relationships/slide" Target="/ppt/slides/slide6.xml" Id="Rb5bb2455f7d74f4a" /><Relationship Type="http://schemas.openxmlformats.org/officeDocument/2006/relationships/slide" Target="/ppt/slides/slide7.xml" Id="R73f25a319dc6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210df442c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7aae5effc47de" /><Relationship Type="http://schemas.openxmlformats.org/officeDocument/2006/relationships/theme" Target="/ppt/slideMasters/theme/theme1.xml" Id="R9310db4ec17d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7aae5effc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10df5907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b67dbe083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a442ef80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343dad20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65e56459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ef7d5225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ed1bd473f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MASKIN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171 359 139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−3 612 258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−5 764 704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51 577 795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GREBSTAD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GREBSTAD RUNAR ANDRE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05 50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958 245 424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MASKIN AS</a:t>
            </a:r>
          </a:p>
        </p:txBody>
      </p:sp>
    </p:spTree>
  </p:cSld>
  <p:clrMapOvr>
    <a:masterClrMapping xmlns:a="http://schemas.openxmlformats.org/drawingml/2006/main"/>
  </p:clrMapOvr>
</p:sld>
</file>