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8aa14e836946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2758e298a5408a"/>
  </p:sldMasterIdLst>
  <p:sldIdLst>
    <p:sldId xmlns:r="http://schemas.openxmlformats.org/officeDocument/2006/relationships" id="256" r:id="R979fa5b2086a4b16"/>
    <p:sldId xmlns:r="http://schemas.openxmlformats.org/officeDocument/2006/relationships" id="257" r:id="Rda46764f96ba4a71"/>
    <p:sldId xmlns:r="http://schemas.openxmlformats.org/officeDocument/2006/relationships" id="258" r:id="Rf5e67c0b31f546db"/>
    <p:sldId xmlns:r="http://schemas.openxmlformats.org/officeDocument/2006/relationships" id="259" r:id="R1aa1ad957c684a89"/>
    <p:sldId xmlns:r="http://schemas.openxmlformats.org/officeDocument/2006/relationships" id="260" r:id="Rc17b0e21270940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2758e298a5408a" /><Relationship Type="http://schemas.openxmlformats.org/officeDocument/2006/relationships/slide" Target="/ppt/slides/slide1.xml" Id="R979fa5b2086a4b16" /><Relationship Type="http://schemas.openxmlformats.org/officeDocument/2006/relationships/slide" Target="/ppt/slides/slide2.xml" Id="Rda46764f96ba4a71" /><Relationship Type="http://schemas.openxmlformats.org/officeDocument/2006/relationships/slide" Target="/ppt/slides/slide3.xml" Id="Rf5e67c0b31f546db" /><Relationship Type="http://schemas.openxmlformats.org/officeDocument/2006/relationships/slide" Target="/ppt/slides/slide4.xml" Id="R1aa1ad957c684a89" /><Relationship Type="http://schemas.openxmlformats.org/officeDocument/2006/relationships/slide" Target="/ppt/slides/slide5.xml" Id="Rc17b0e21270940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75f5d2995f49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4a6ee9f1e4293" /><Relationship Type="http://schemas.openxmlformats.org/officeDocument/2006/relationships/theme" Target="/ppt/slideMasters/theme/theme1.xml" Id="R00737afa181046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14a6ee9f1e42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522580a3d48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3545287104e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13795ab9647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062f769e142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e6e6563cc4d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FINANS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FINANS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FINANS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FINANS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FINANS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FINANS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958 251 580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FINANS</a:t>
            </a:r>
          </a:p>
        </p:txBody>
      </p:sp>
    </p:spTree>
  </p:cSld>
  <p:clrMapOvr>
    <a:masterClrMapping xmlns:a="http://schemas.openxmlformats.org/drawingml/2006/main"/>
  </p:clrMapOvr>
</p:sld>
</file>