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b80b9bb23947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e889ce387d44d4"/>
  </p:sldMasterIdLst>
  <p:sldIdLst>
    <p:sldId xmlns:r="http://schemas.openxmlformats.org/officeDocument/2006/relationships" id="256" r:id="Rab98162206c94c16"/>
    <p:sldId xmlns:r="http://schemas.openxmlformats.org/officeDocument/2006/relationships" id="257" r:id="Rcf0f1a4f107c441e"/>
    <p:sldId xmlns:r="http://schemas.openxmlformats.org/officeDocument/2006/relationships" id="258" r:id="R13c9459f7e1544e7"/>
    <p:sldId xmlns:r="http://schemas.openxmlformats.org/officeDocument/2006/relationships" id="259" r:id="R8fbd37407e134d16"/>
    <p:sldId xmlns:r="http://schemas.openxmlformats.org/officeDocument/2006/relationships" id="260" r:id="Rd7161615eb22403e"/>
    <p:sldId xmlns:r="http://schemas.openxmlformats.org/officeDocument/2006/relationships" id="261" r:id="Ra5a00eee8cf94bb2"/>
    <p:sldId xmlns:r="http://schemas.openxmlformats.org/officeDocument/2006/relationships" id="262" r:id="R9812965262b9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889ce387d44d4" /><Relationship Type="http://schemas.openxmlformats.org/officeDocument/2006/relationships/slide" Target="/ppt/slides/slide1.xml" Id="Rab98162206c94c16" /><Relationship Type="http://schemas.openxmlformats.org/officeDocument/2006/relationships/slide" Target="/ppt/slides/slide2.xml" Id="Rcf0f1a4f107c441e" /><Relationship Type="http://schemas.openxmlformats.org/officeDocument/2006/relationships/slide" Target="/ppt/slides/slide3.xml" Id="R13c9459f7e1544e7" /><Relationship Type="http://schemas.openxmlformats.org/officeDocument/2006/relationships/slide" Target="/ppt/slides/slide4.xml" Id="R8fbd37407e134d16" /><Relationship Type="http://schemas.openxmlformats.org/officeDocument/2006/relationships/slide" Target="/ppt/slides/slide5.xml" Id="Rd7161615eb22403e" /><Relationship Type="http://schemas.openxmlformats.org/officeDocument/2006/relationships/slide" Target="/ppt/slides/slide6.xml" Id="Ra5a00eee8cf94bb2" /><Relationship Type="http://schemas.openxmlformats.org/officeDocument/2006/relationships/slide" Target="/ppt/slides/slide7.xml" Id="R9812965262b9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2e4b420f5841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b5df4b45e4afb" /><Relationship Type="http://schemas.openxmlformats.org/officeDocument/2006/relationships/theme" Target="/ppt/slideMasters/theme/theme1.xml" Id="R6c4f55eadb9f4b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eb5df4b45e4a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67cef6fc844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8e2d6943749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98f8e7cfa42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315008c8d40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4d51e99b746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1b00577f44a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b1f160d834f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 SHIPPING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117 725 552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35 363 190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45 174 763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349 084 851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380 933 336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 COAST INVEST AS  –  92,8 %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EIDE-KNUDSEN TOM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IWAN EIDE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REIDUNN HELGA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Kokstadflaten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98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958 339 038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