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738379f5b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c9188d1084b06"/>
  </p:sldMasterIdLst>
  <p:sldIdLst>
    <p:sldId xmlns:r="http://schemas.openxmlformats.org/officeDocument/2006/relationships" id="256" r:id="R79106148e78746a7"/>
    <p:sldId xmlns:r="http://schemas.openxmlformats.org/officeDocument/2006/relationships" id="257" r:id="R4df60e5d70204215"/>
    <p:sldId xmlns:r="http://schemas.openxmlformats.org/officeDocument/2006/relationships" id="258" r:id="R0a08078ce5684595"/>
    <p:sldId xmlns:r="http://schemas.openxmlformats.org/officeDocument/2006/relationships" id="259" r:id="Rcb6be0b2229a4d44"/>
    <p:sldId xmlns:r="http://schemas.openxmlformats.org/officeDocument/2006/relationships" id="260" r:id="R5c392c21deb24bce"/>
    <p:sldId xmlns:r="http://schemas.openxmlformats.org/officeDocument/2006/relationships" id="261" r:id="R8bd6a71ade954bda"/>
    <p:sldId xmlns:r="http://schemas.openxmlformats.org/officeDocument/2006/relationships" id="262" r:id="R9318141208f4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c9188d1084b06" /><Relationship Type="http://schemas.openxmlformats.org/officeDocument/2006/relationships/slide" Target="/ppt/slides/slide1.xml" Id="R79106148e78746a7" /><Relationship Type="http://schemas.openxmlformats.org/officeDocument/2006/relationships/slide" Target="/ppt/slides/slide2.xml" Id="R4df60e5d70204215" /><Relationship Type="http://schemas.openxmlformats.org/officeDocument/2006/relationships/slide" Target="/ppt/slides/slide3.xml" Id="R0a08078ce5684595" /><Relationship Type="http://schemas.openxmlformats.org/officeDocument/2006/relationships/slide" Target="/ppt/slides/slide4.xml" Id="Rcb6be0b2229a4d44" /><Relationship Type="http://schemas.openxmlformats.org/officeDocument/2006/relationships/slide" Target="/ppt/slides/slide5.xml" Id="R5c392c21deb24bce" /><Relationship Type="http://schemas.openxmlformats.org/officeDocument/2006/relationships/slide" Target="/ppt/slides/slide6.xml" Id="R8bd6a71ade954bda" /><Relationship Type="http://schemas.openxmlformats.org/officeDocument/2006/relationships/slide" Target="/ppt/slides/slide7.xml" Id="R9318141208f4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03c30b06a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2e144517e464e" /><Relationship Type="http://schemas.openxmlformats.org/officeDocument/2006/relationships/theme" Target="/ppt/slideMasters/theme/theme1.xml" Id="Rfd41b3410df3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2e144517e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f5617f531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bfa1b6b43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2519c6102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bfb0afcd2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3e02b3ca3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480f57e27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a2c17f69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VEDLIKEHALD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VEDLIKEHALD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VEDLIKEHALD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VEDLIKEHALD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VEDLIKEHALD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VEDLIKEHALD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15 629 401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6 581 282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VEDLIKEHALD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RYSTE IVAR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ÅMELFOT HELGE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VEDLIKEHALD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Voldavegen 199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958 339 216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VEDLIKEHALD AS</a:t>
            </a:r>
          </a:p>
        </p:txBody>
      </p:sp>
    </p:spTree>
  </p:cSld>
  <p:clrMapOvr>
    <a:masterClrMapping xmlns:a="http://schemas.openxmlformats.org/drawingml/2006/main"/>
  </p:clrMapOvr>
</p:sld>
</file>