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466181831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c970549d14bb8"/>
  </p:sldMasterIdLst>
  <p:sldIdLst>
    <p:sldId xmlns:r="http://schemas.openxmlformats.org/officeDocument/2006/relationships" id="256" r:id="R5bee0d1e4b464096"/>
    <p:sldId xmlns:r="http://schemas.openxmlformats.org/officeDocument/2006/relationships" id="257" r:id="Raec986b405564459"/>
    <p:sldId xmlns:r="http://schemas.openxmlformats.org/officeDocument/2006/relationships" id="258" r:id="R63ed75fdb2e34bec"/>
    <p:sldId xmlns:r="http://schemas.openxmlformats.org/officeDocument/2006/relationships" id="259" r:id="Rc3ea5dab757e412c"/>
    <p:sldId xmlns:r="http://schemas.openxmlformats.org/officeDocument/2006/relationships" id="260" r:id="Rdb657ca59c7043b8"/>
    <p:sldId xmlns:r="http://schemas.openxmlformats.org/officeDocument/2006/relationships" id="261" r:id="R58018a62bbc3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c970549d14bb8" /><Relationship Type="http://schemas.openxmlformats.org/officeDocument/2006/relationships/slide" Target="/ppt/slides/slide1.xml" Id="R5bee0d1e4b464096" /><Relationship Type="http://schemas.openxmlformats.org/officeDocument/2006/relationships/slide" Target="/ppt/slides/slide2.xml" Id="Raec986b405564459" /><Relationship Type="http://schemas.openxmlformats.org/officeDocument/2006/relationships/slide" Target="/ppt/slides/slide3.xml" Id="R63ed75fdb2e34bec" /><Relationship Type="http://schemas.openxmlformats.org/officeDocument/2006/relationships/slide" Target="/ppt/slides/slide4.xml" Id="Rc3ea5dab757e412c" /><Relationship Type="http://schemas.openxmlformats.org/officeDocument/2006/relationships/slide" Target="/ppt/slides/slide5.xml" Id="Rdb657ca59c7043b8" /><Relationship Type="http://schemas.openxmlformats.org/officeDocument/2006/relationships/slide" Target="/ppt/slides/slide6.xml" Id="R58018a62bbc3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ff8eb4ae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d97d7640481d" /><Relationship Type="http://schemas.openxmlformats.org/officeDocument/2006/relationships/theme" Target="/ppt/slideMasters/theme/theme1.xml" Id="R175fc62ec797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5d97d7640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a169ac67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054e975c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7e79ddf4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0b86695b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1f54bdc5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579f46de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958 346 433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