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22797f2633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30506c0066407c"/>
  </p:sldMasterIdLst>
  <p:sldIdLst>
    <p:sldId xmlns:r="http://schemas.openxmlformats.org/officeDocument/2006/relationships" id="256" r:id="R7db19d5e6b7d44a9"/>
    <p:sldId xmlns:r="http://schemas.openxmlformats.org/officeDocument/2006/relationships" id="257" r:id="Ra0b4a2b83a054b13"/>
    <p:sldId xmlns:r="http://schemas.openxmlformats.org/officeDocument/2006/relationships" id="258" r:id="R946c974bc58d48d3"/>
    <p:sldId xmlns:r="http://schemas.openxmlformats.org/officeDocument/2006/relationships" id="259" r:id="Ra601be930dda49be"/>
    <p:sldId xmlns:r="http://schemas.openxmlformats.org/officeDocument/2006/relationships" id="260" r:id="R50c27ff81b214f57"/>
    <p:sldId xmlns:r="http://schemas.openxmlformats.org/officeDocument/2006/relationships" id="261" r:id="Rf781c65988a24efc"/>
    <p:sldId xmlns:r="http://schemas.openxmlformats.org/officeDocument/2006/relationships" id="262" r:id="Rfd300c30fa9f4b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0506c0066407c" /><Relationship Type="http://schemas.openxmlformats.org/officeDocument/2006/relationships/slide" Target="/ppt/slides/slide1.xml" Id="R7db19d5e6b7d44a9" /><Relationship Type="http://schemas.openxmlformats.org/officeDocument/2006/relationships/slide" Target="/ppt/slides/slide2.xml" Id="Ra0b4a2b83a054b13" /><Relationship Type="http://schemas.openxmlformats.org/officeDocument/2006/relationships/slide" Target="/ppt/slides/slide3.xml" Id="R946c974bc58d48d3" /><Relationship Type="http://schemas.openxmlformats.org/officeDocument/2006/relationships/slide" Target="/ppt/slides/slide4.xml" Id="Ra601be930dda49be" /><Relationship Type="http://schemas.openxmlformats.org/officeDocument/2006/relationships/slide" Target="/ppt/slides/slide5.xml" Id="R50c27ff81b214f57" /><Relationship Type="http://schemas.openxmlformats.org/officeDocument/2006/relationships/slide" Target="/ppt/slides/slide6.xml" Id="Rf781c65988a24efc" /><Relationship Type="http://schemas.openxmlformats.org/officeDocument/2006/relationships/slide" Target="/ppt/slides/slide7.xml" Id="Rfd300c30fa9f4b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b4581bf3f41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676b469944b76" /><Relationship Type="http://schemas.openxmlformats.org/officeDocument/2006/relationships/theme" Target="/ppt/slideMasters/theme/theme1.xml" Id="Rcd30d407574c48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676b46994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1937b8b82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ab58c7bc349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78ebc6fd8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6ae0cab2348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4fefec98840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d6231ae9e46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f5637428d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FLEKKEFJORD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FLEKKEFJORD ELEKTRO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83 289 383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−4 893 955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−4 585 893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6 254 572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37 883 190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Svegeskogen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958 346 433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ELEKTRO AS</a:t>
            </a:r>
          </a:p>
        </p:txBody>
      </p:sp>
    </p:spTree>
  </p:cSld>
  <p:clrMapOvr>
    <a:masterClrMapping xmlns:a="http://schemas.openxmlformats.org/drawingml/2006/main"/>
  </p:clrMapOvr>
</p:sld>
</file>