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5185fcca6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298194e0841e5"/>
  </p:sldMasterIdLst>
  <p:sldIdLst>
    <p:sldId xmlns:r="http://schemas.openxmlformats.org/officeDocument/2006/relationships" id="256" r:id="Re2a013b031c44ea3"/>
    <p:sldId xmlns:r="http://schemas.openxmlformats.org/officeDocument/2006/relationships" id="257" r:id="R9197ea238d9749d5"/>
    <p:sldId xmlns:r="http://schemas.openxmlformats.org/officeDocument/2006/relationships" id="258" r:id="Refff70c6534f4fd2"/>
    <p:sldId xmlns:r="http://schemas.openxmlformats.org/officeDocument/2006/relationships" id="259" r:id="Ra501322470ec46c8"/>
    <p:sldId xmlns:r="http://schemas.openxmlformats.org/officeDocument/2006/relationships" id="260" r:id="R58ec708b109448ca"/>
    <p:sldId xmlns:r="http://schemas.openxmlformats.org/officeDocument/2006/relationships" id="261" r:id="R55a200be500c4e9d"/>
    <p:sldId xmlns:r="http://schemas.openxmlformats.org/officeDocument/2006/relationships" id="262" r:id="Rc5612a1f0c6f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298194e0841e5" /><Relationship Type="http://schemas.openxmlformats.org/officeDocument/2006/relationships/slide" Target="/ppt/slides/slide1.xml" Id="Re2a013b031c44ea3" /><Relationship Type="http://schemas.openxmlformats.org/officeDocument/2006/relationships/slide" Target="/ppt/slides/slide2.xml" Id="R9197ea238d9749d5" /><Relationship Type="http://schemas.openxmlformats.org/officeDocument/2006/relationships/slide" Target="/ppt/slides/slide3.xml" Id="Refff70c6534f4fd2" /><Relationship Type="http://schemas.openxmlformats.org/officeDocument/2006/relationships/slide" Target="/ppt/slides/slide4.xml" Id="Ra501322470ec46c8" /><Relationship Type="http://schemas.openxmlformats.org/officeDocument/2006/relationships/slide" Target="/ppt/slides/slide5.xml" Id="R58ec708b109448ca" /><Relationship Type="http://schemas.openxmlformats.org/officeDocument/2006/relationships/slide" Target="/ppt/slides/slide6.xml" Id="R55a200be500c4e9d" /><Relationship Type="http://schemas.openxmlformats.org/officeDocument/2006/relationships/slide" Target="/ppt/slides/slide7.xml" Id="Rc5612a1f0c6f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1da55963e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6dcd1a54044a2" /><Relationship Type="http://schemas.openxmlformats.org/officeDocument/2006/relationships/theme" Target="/ppt/slideMasters/theme/theme1.xml" Id="Rac6aeed05668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6dcd1a540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26000ada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d6c1a19d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1526de8e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1c65d61ab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08c3c9376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14de8b24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31605e021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HALLINGKONSULT AS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−2 872 742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 –  81,8 %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ENERGI HOLDING AS  –  18,2 %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IT-Senter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38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post@hallingkonsult.no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958 354 622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HALLINGKONSULT AS</a:t>
            </a:r>
          </a:p>
        </p:txBody>
      </p:sp>
    </p:spTree>
  </p:cSld>
  <p:clrMapOvr>
    <a:masterClrMapping xmlns:a="http://schemas.openxmlformats.org/drawingml/2006/main"/>
  </p:clrMapOvr>
</p:sld>
</file>