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0898a634f49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1a7123d8a4c02"/>
  </p:sldMasterIdLst>
  <p:sldIdLst>
    <p:sldId xmlns:r="http://schemas.openxmlformats.org/officeDocument/2006/relationships" id="256" r:id="Rf2153ac690ce45c3"/>
    <p:sldId xmlns:r="http://schemas.openxmlformats.org/officeDocument/2006/relationships" id="257" r:id="R82d4b6f51cfb4f9c"/>
    <p:sldId xmlns:r="http://schemas.openxmlformats.org/officeDocument/2006/relationships" id="258" r:id="Rd2b3fc5c01f14b79"/>
    <p:sldId xmlns:r="http://schemas.openxmlformats.org/officeDocument/2006/relationships" id="259" r:id="R3884bda676b84f0d"/>
    <p:sldId xmlns:r="http://schemas.openxmlformats.org/officeDocument/2006/relationships" id="260" r:id="R6c8679b618924b01"/>
    <p:sldId xmlns:r="http://schemas.openxmlformats.org/officeDocument/2006/relationships" id="261" r:id="R5bc159f028c24a51"/>
    <p:sldId xmlns:r="http://schemas.openxmlformats.org/officeDocument/2006/relationships" id="262" r:id="Rb732590fe6a444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1a7123d8a4c02" /><Relationship Type="http://schemas.openxmlformats.org/officeDocument/2006/relationships/slide" Target="/ppt/slides/slide1.xml" Id="Rf2153ac690ce45c3" /><Relationship Type="http://schemas.openxmlformats.org/officeDocument/2006/relationships/slide" Target="/ppt/slides/slide2.xml" Id="R82d4b6f51cfb4f9c" /><Relationship Type="http://schemas.openxmlformats.org/officeDocument/2006/relationships/slide" Target="/ppt/slides/slide3.xml" Id="Rd2b3fc5c01f14b79" /><Relationship Type="http://schemas.openxmlformats.org/officeDocument/2006/relationships/slide" Target="/ppt/slides/slide4.xml" Id="R3884bda676b84f0d" /><Relationship Type="http://schemas.openxmlformats.org/officeDocument/2006/relationships/slide" Target="/ppt/slides/slide5.xml" Id="R6c8679b618924b01" /><Relationship Type="http://schemas.openxmlformats.org/officeDocument/2006/relationships/slide" Target="/ppt/slides/slide6.xml" Id="R5bc159f028c24a51" /><Relationship Type="http://schemas.openxmlformats.org/officeDocument/2006/relationships/slide" Target="/ppt/slides/slide7.xml" Id="Rb732590fe6a444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0824c9abf47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e70a112a0f4452" /><Relationship Type="http://schemas.openxmlformats.org/officeDocument/2006/relationships/theme" Target="/ppt/slideMasters/theme/theme1.xml" Id="Ra075d8df150b4f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e70a112a0f44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9407f17f846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05b6a9bb8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e4d377de749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180db18c74f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2ba443cf241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1c56c70bb48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546f22ff1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VOLLA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VOLLA RØR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16 448 893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4 427 484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3 539 998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193 744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8 838 204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&amp; JENSVANG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Prestmåsan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2020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post@volla.no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958 376 030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VOLLA RØR AS</a:t>
            </a:r>
          </a:p>
        </p:txBody>
      </p:sp>
    </p:spTree>
  </p:cSld>
  <p:clrMapOvr>
    <a:masterClrMapping xmlns:a="http://schemas.openxmlformats.org/drawingml/2006/main"/>
  </p:clrMapOvr>
</p:sld>
</file>