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d55a3f094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d6bb5a9a540d8"/>
  </p:sldMasterIdLst>
  <p:sldIdLst>
    <p:sldId xmlns:r="http://schemas.openxmlformats.org/officeDocument/2006/relationships" id="256" r:id="R627ee3beab5248e3"/>
    <p:sldId xmlns:r="http://schemas.openxmlformats.org/officeDocument/2006/relationships" id="257" r:id="Re437738005b147dd"/>
    <p:sldId xmlns:r="http://schemas.openxmlformats.org/officeDocument/2006/relationships" id="258" r:id="Rccf0661f83a94b84"/>
    <p:sldId xmlns:r="http://schemas.openxmlformats.org/officeDocument/2006/relationships" id="259" r:id="Ra666fb5935a84932"/>
    <p:sldId xmlns:r="http://schemas.openxmlformats.org/officeDocument/2006/relationships" id="260" r:id="Rf983716b32b0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d6bb5a9a540d8" /><Relationship Type="http://schemas.openxmlformats.org/officeDocument/2006/relationships/slide" Target="/ppt/slides/slide1.xml" Id="R627ee3beab5248e3" /><Relationship Type="http://schemas.openxmlformats.org/officeDocument/2006/relationships/slide" Target="/ppt/slides/slide2.xml" Id="Re437738005b147dd" /><Relationship Type="http://schemas.openxmlformats.org/officeDocument/2006/relationships/slide" Target="/ppt/slides/slide3.xml" Id="Rccf0661f83a94b84" /><Relationship Type="http://schemas.openxmlformats.org/officeDocument/2006/relationships/slide" Target="/ppt/slides/slide4.xml" Id="Ra666fb5935a84932" /><Relationship Type="http://schemas.openxmlformats.org/officeDocument/2006/relationships/slide" Target="/ppt/slides/slide5.xml" Id="Rf983716b32b0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ca48d9dff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2ff541d140b3" /><Relationship Type="http://schemas.openxmlformats.org/officeDocument/2006/relationships/theme" Target="/ppt/slideMasters/theme/theme1.xml" Id="R23bd4eb68064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12ff541d1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405196c1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3af6eef13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4e8e285a1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300565376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8e6a7e64d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RØNHOVDE BYGGMONTERING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RØNHOVDE BYGGMONTERING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RØNHOVDE BYGGMONTERING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RØNHOVDE BYGGMONTERING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RØNHOVDE BYGGMONTERING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RØNHOVDE BYGGMONTERING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Hosanger, Osterøyvegen 2136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39 04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958 403 526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RØNHOVDE BYGGMONTERING</a:t>
            </a:r>
          </a:p>
        </p:txBody>
      </p:sp>
    </p:spTree>
  </p:cSld>
  <p:clrMapOvr>
    <a:masterClrMapping xmlns:a="http://schemas.openxmlformats.org/drawingml/2006/main"/>
  </p:clrMapOvr>
</p:sld>
</file>