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28831b28d24e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d3f4822d6c4d6b"/>
  </p:sldMasterIdLst>
  <p:sldIdLst>
    <p:sldId xmlns:r="http://schemas.openxmlformats.org/officeDocument/2006/relationships" id="256" r:id="Rd8cb5a99e7034ec0"/>
    <p:sldId xmlns:r="http://schemas.openxmlformats.org/officeDocument/2006/relationships" id="257" r:id="R8d390143b7c74de5"/>
    <p:sldId xmlns:r="http://schemas.openxmlformats.org/officeDocument/2006/relationships" id="258" r:id="R1739152705a04bcb"/>
    <p:sldId xmlns:r="http://schemas.openxmlformats.org/officeDocument/2006/relationships" id="259" r:id="R297d9173f9c647de"/>
    <p:sldId xmlns:r="http://schemas.openxmlformats.org/officeDocument/2006/relationships" id="260" r:id="Raf25e85de5944342"/>
    <p:sldId xmlns:r="http://schemas.openxmlformats.org/officeDocument/2006/relationships" id="261" r:id="Rea10f6b3521647b0"/>
    <p:sldId xmlns:r="http://schemas.openxmlformats.org/officeDocument/2006/relationships" id="262" r:id="R8de7e478d7914c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3f4822d6c4d6b" /><Relationship Type="http://schemas.openxmlformats.org/officeDocument/2006/relationships/slide" Target="/ppt/slides/slide1.xml" Id="Rd8cb5a99e7034ec0" /><Relationship Type="http://schemas.openxmlformats.org/officeDocument/2006/relationships/slide" Target="/ppt/slides/slide2.xml" Id="R8d390143b7c74de5" /><Relationship Type="http://schemas.openxmlformats.org/officeDocument/2006/relationships/slide" Target="/ppt/slides/slide3.xml" Id="R1739152705a04bcb" /><Relationship Type="http://schemas.openxmlformats.org/officeDocument/2006/relationships/slide" Target="/ppt/slides/slide4.xml" Id="R297d9173f9c647de" /><Relationship Type="http://schemas.openxmlformats.org/officeDocument/2006/relationships/slide" Target="/ppt/slides/slide5.xml" Id="Raf25e85de5944342" /><Relationship Type="http://schemas.openxmlformats.org/officeDocument/2006/relationships/slide" Target="/ppt/slides/slide6.xml" Id="Rea10f6b3521647b0" /><Relationship Type="http://schemas.openxmlformats.org/officeDocument/2006/relationships/slide" Target="/ppt/slides/slide7.xml" Id="R8de7e478d7914c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fb6646c0ce4d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1eed24928407a" /><Relationship Type="http://schemas.openxmlformats.org/officeDocument/2006/relationships/theme" Target="/ppt/slideMasters/theme/theme1.xml" Id="R68cb19b2a86848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31eed2492840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284348e1642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0d9e4f01942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fc0cc249846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8a87359dd4c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13253bf1c4f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cab9b5de04e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08340414c4b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EIENDOM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746 656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−4 188 592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−4 452 767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101 714 545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164 660 834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JOHN  –  26,3 %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 FORVALTNING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WIKAN FINANS AS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LILLY INVEST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ELLINOR INVEST AS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JOHN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958 524 099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