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f0d6d01ca2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ab5bed3894f5d"/>
  </p:sldMasterIdLst>
  <p:sldIdLst>
    <p:sldId xmlns:r="http://schemas.openxmlformats.org/officeDocument/2006/relationships" id="256" r:id="R56d2a2e03d364694"/>
    <p:sldId xmlns:r="http://schemas.openxmlformats.org/officeDocument/2006/relationships" id="257" r:id="R2a31a496209e486d"/>
    <p:sldId xmlns:r="http://schemas.openxmlformats.org/officeDocument/2006/relationships" id="258" r:id="R53605026205b4528"/>
    <p:sldId xmlns:r="http://schemas.openxmlformats.org/officeDocument/2006/relationships" id="259" r:id="R8a5c5727a5064587"/>
    <p:sldId xmlns:r="http://schemas.openxmlformats.org/officeDocument/2006/relationships" id="260" r:id="Rbde47d506b764e16"/>
    <p:sldId xmlns:r="http://schemas.openxmlformats.org/officeDocument/2006/relationships" id="261" r:id="Raf72519e63e844de"/>
    <p:sldId xmlns:r="http://schemas.openxmlformats.org/officeDocument/2006/relationships" id="262" r:id="R5465a5217365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ab5bed3894f5d" /><Relationship Type="http://schemas.openxmlformats.org/officeDocument/2006/relationships/slide" Target="/ppt/slides/slide1.xml" Id="R56d2a2e03d364694" /><Relationship Type="http://schemas.openxmlformats.org/officeDocument/2006/relationships/slide" Target="/ppt/slides/slide2.xml" Id="R2a31a496209e486d" /><Relationship Type="http://schemas.openxmlformats.org/officeDocument/2006/relationships/slide" Target="/ppt/slides/slide3.xml" Id="R53605026205b4528" /><Relationship Type="http://schemas.openxmlformats.org/officeDocument/2006/relationships/slide" Target="/ppt/slides/slide4.xml" Id="R8a5c5727a5064587" /><Relationship Type="http://schemas.openxmlformats.org/officeDocument/2006/relationships/slide" Target="/ppt/slides/slide5.xml" Id="Rbde47d506b764e16" /><Relationship Type="http://schemas.openxmlformats.org/officeDocument/2006/relationships/slide" Target="/ppt/slides/slide6.xml" Id="Raf72519e63e844de" /><Relationship Type="http://schemas.openxmlformats.org/officeDocument/2006/relationships/slide" Target="/ppt/slides/slide7.xml" Id="R5465a5217365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94927da3164d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7da5de214e92" /><Relationship Type="http://schemas.openxmlformats.org/officeDocument/2006/relationships/theme" Target="/ppt/slideMasters/theme/theme1.xml" Id="Rfc2ce02ba3ad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c7da5de214e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ece9f8bb7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78bdae1f44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ce348d7bf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702267349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5534b0c7840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2c8454c74a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e6722c9a42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 &amp; SANITÆRTEKNIKK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 &amp; SANITÆRTEKNIKK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5 615 007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482 184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1 835 516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2 971 167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STUBBERUD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Åses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958 570 341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SANITÆRTEKNIKK AS</a:t>
            </a:r>
          </a:p>
        </p:txBody>
      </p:sp>
    </p:spTree>
  </p:cSld>
  <p:clrMapOvr>
    <a:masterClrMapping xmlns:a="http://schemas.openxmlformats.org/drawingml/2006/main"/>
  </p:clrMapOvr>
</p:sld>
</file>