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3f5ee43dfc49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46e7d645804b44"/>
  </p:sldMasterIdLst>
  <p:sldIdLst>
    <p:sldId xmlns:r="http://schemas.openxmlformats.org/officeDocument/2006/relationships" id="256" r:id="Rc52cdcb6cf824478"/>
    <p:sldId xmlns:r="http://schemas.openxmlformats.org/officeDocument/2006/relationships" id="257" r:id="Rf7ead328d2a64237"/>
    <p:sldId xmlns:r="http://schemas.openxmlformats.org/officeDocument/2006/relationships" id="258" r:id="R8a4b6b8bb2394cf0"/>
    <p:sldId xmlns:r="http://schemas.openxmlformats.org/officeDocument/2006/relationships" id="259" r:id="Ra40df70561194841"/>
    <p:sldId xmlns:r="http://schemas.openxmlformats.org/officeDocument/2006/relationships" id="260" r:id="Raeee37d1a1ac455e"/>
    <p:sldId xmlns:r="http://schemas.openxmlformats.org/officeDocument/2006/relationships" id="261" r:id="R3456aeb7392e4f11"/>
    <p:sldId xmlns:r="http://schemas.openxmlformats.org/officeDocument/2006/relationships" id="262" r:id="R07e570aeac544f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6e7d645804b44" /><Relationship Type="http://schemas.openxmlformats.org/officeDocument/2006/relationships/slide" Target="/ppt/slides/slide1.xml" Id="Rc52cdcb6cf824478" /><Relationship Type="http://schemas.openxmlformats.org/officeDocument/2006/relationships/slide" Target="/ppt/slides/slide2.xml" Id="Rf7ead328d2a64237" /><Relationship Type="http://schemas.openxmlformats.org/officeDocument/2006/relationships/slide" Target="/ppt/slides/slide3.xml" Id="R8a4b6b8bb2394cf0" /><Relationship Type="http://schemas.openxmlformats.org/officeDocument/2006/relationships/slide" Target="/ppt/slides/slide4.xml" Id="Ra40df70561194841" /><Relationship Type="http://schemas.openxmlformats.org/officeDocument/2006/relationships/slide" Target="/ppt/slides/slide5.xml" Id="Raeee37d1a1ac455e" /><Relationship Type="http://schemas.openxmlformats.org/officeDocument/2006/relationships/slide" Target="/ppt/slides/slide6.xml" Id="R3456aeb7392e4f11" /><Relationship Type="http://schemas.openxmlformats.org/officeDocument/2006/relationships/slide" Target="/ppt/slides/slide7.xml" Id="R07e570aeac544f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412f44a114d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f088adfea43f0" /><Relationship Type="http://schemas.openxmlformats.org/officeDocument/2006/relationships/theme" Target="/ppt/slideMasters/theme/theme1.xml" Id="Rab28c435c6a340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9f088adfea43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081e030de42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73e4cdea74b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00120bd5b48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4599c622c45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6c19d01824b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43a69d6614e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204aaf28c4c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BEU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BEU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BEU BYGG AS ble etablert [år] og holder til i Valestrandsfossen.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BEU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BEU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BEU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−144 408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2 957 204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BEU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ANDRE TYSSEBOTN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ANDRE TYSSEBOTN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BEU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Klubbelivegen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958 588 658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BEU BYGG AS</a:t>
            </a:r>
          </a:p>
        </p:txBody>
      </p:sp>
    </p:spTree>
  </p:cSld>
  <p:clrMapOvr>
    <a:masterClrMapping xmlns:a="http://schemas.openxmlformats.org/drawingml/2006/main"/>
  </p:clrMapOvr>
</p:sld>
</file>