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948109f72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fc16514d44123"/>
  </p:sldMasterIdLst>
  <p:sldIdLst>
    <p:sldId xmlns:r="http://schemas.openxmlformats.org/officeDocument/2006/relationships" id="256" r:id="Reac3c68d731e4384"/>
    <p:sldId xmlns:r="http://schemas.openxmlformats.org/officeDocument/2006/relationships" id="257" r:id="R0a213227537c4700"/>
    <p:sldId xmlns:r="http://schemas.openxmlformats.org/officeDocument/2006/relationships" id="258" r:id="Raa71f8a072a34189"/>
    <p:sldId xmlns:r="http://schemas.openxmlformats.org/officeDocument/2006/relationships" id="259" r:id="Rcff5728dc0144ab1"/>
    <p:sldId xmlns:r="http://schemas.openxmlformats.org/officeDocument/2006/relationships" id="260" r:id="R356c8114c1d44508"/>
    <p:sldId xmlns:r="http://schemas.openxmlformats.org/officeDocument/2006/relationships" id="261" r:id="R609931efe25d450f"/>
    <p:sldId xmlns:r="http://schemas.openxmlformats.org/officeDocument/2006/relationships" id="262" r:id="Rd4051da5990a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fc16514d44123" /><Relationship Type="http://schemas.openxmlformats.org/officeDocument/2006/relationships/slide" Target="/ppt/slides/slide1.xml" Id="Reac3c68d731e4384" /><Relationship Type="http://schemas.openxmlformats.org/officeDocument/2006/relationships/slide" Target="/ppt/slides/slide2.xml" Id="R0a213227537c4700" /><Relationship Type="http://schemas.openxmlformats.org/officeDocument/2006/relationships/slide" Target="/ppt/slides/slide3.xml" Id="Raa71f8a072a34189" /><Relationship Type="http://schemas.openxmlformats.org/officeDocument/2006/relationships/slide" Target="/ppt/slides/slide4.xml" Id="Rcff5728dc0144ab1" /><Relationship Type="http://schemas.openxmlformats.org/officeDocument/2006/relationships/slide" Target="/ppt/slides/slide5.xml" Id="R356c8114c1d44508" /><Relationship Type="http://schemas.openxmlformats.org/officeDocument/2006/relationships/slide" Target="/ppt/slides/slide6.xml" Id="R609931efe25d450f" /><Relationship Type="http://schemas.openxmlformats.org/officeDocument/2006/relationships/slide" Target="/ppt/slides/slide7.xml" Id="Rd4051da5990a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61e5cac86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d6e55e9543c7" /><Relationship Type="http://schemas.openxmlformats.org/officeDocument/2006/relationships/theme" Target="/ppt/slideMasters/theme/theme1.xml" Id="R5a259f641dcb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1d6e55e95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ffd5d253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f713a84b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590c2bc5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0109c230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16224d085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b2f5e01d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1f605370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SUNNMØRE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SUNNMØRE MASKIN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76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958 594 615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MASKIN AS</a:t>
            </a:r>
          </a:p>
        </p:txBody>
      </p:sp>
    </p:spTree>
  </p:cSld>
  <p:clrMapOvr>
    <a:masterClrMapping xmlns:a="http://schemas.openxmlformats.org/drawingml/2006/main"/>
  </p:clrMapOvr>
</p:sld>
</file>