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ff7c83a21c40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ad10fc4fe84957"/>
  </p:sldMasterIdLst>
  <p:sldIdLst>
    <p:sldId xmlns:r="http://schemas.openxmlformats.org/officeDocument/2006/relationships" id="256" r:id="R74e2facfd23441d9"/>
    <p:sldId xmlns:r="http://schemas.openxmlformats.org/officeDocument/2006/relationships" id="257" r:id="R32e9fc317b1f44c3"/>
    <p:sldId xmlns:r="http://schemas.openxmlformats.org/officeDocument/2006/relationships" id="258" r:id="R0139850e1fa546e9"/>
    <p:sldId xmlns:r="http://schemas.openxmlformats.org/officeDocument/2006/relationships" id="259" r:id="Rd18b8fa58954457d"/>
    <p:sldId xmlns:r="http://schemas.openxmlformats.org/officeDocument/2006/relationships" id="260" r:id="Rd05caa8e6cad4587"/>
    <p:sldId xmlns:r="http://schemas.openxmlformats.org/officeDocument/2006/relationships" id="261" r:id="R3786092d10344f1a"/>
    <p:sldId xmlns:r="http://schemas.openxmlformats.org/officeDocument/2006/relationships" id="262" r:id="Reb31a59ee72b4e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d10fc4fe84957" /><Relationship Type="http://schemas.openxmlformats.org/officeDocument/2006/relationships/slide" Target="/ppt/slides/slide1.xml" Id="R74e2facfd23441d9" /><Relationship Type="http://schemas.openxmlformats.org/officeDocument/2006/relationships/slide" Target="/ppt/slides/slide2.xml" Id="R32e9fc317b1f44c3" /><Relationship Type="http://schemas.openxmlformats.org/officeDocument/2006/relationships/slide" Target="/ppt/slides/slide3.xml" Id="R0139850e1fa546e9" /><Relationship Type="http://schemas.openxmlformats.org/officeDocument/2006/relationships/slide" Target="/ppt/slides/slide4.xml" Id="Rd18b8fa58954457d" /><Relationship Type="http://schemas.openxmlformats.org/officeDocument/2006/relationships/slide" Target="/ppt/slides/slide5.xml" Id="Rd05caa8e6cad4587" /><Relationship Type="http://schemas.openxmlformats.org/officeDocument/2006/relationships/slide" Target="/ppt/slides/slide6.xml" Id="R3786092d10344f1a" /><Relationship Type="http://schemas.openxmlformats.org/officeDocument/2006/relationships/slide" Target="/ppt/slides/slide7.xml" Id="Reb31a59ee72b4e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bc4c6ddb741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2c582928f4a71" /><Relationship Type="http://schemas.openxmlformats.org/officeDocument/2006/relationships/theme" Target="/ppt/slideMasters/theme/theme1.xml" Id="Rfd168e14156d4e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42c582928f4a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f324c14ea4a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7b711c6b244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39c967eac47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7eb165ca842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ddccf1b8842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8d2f9097442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be3cbb9504e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GANITT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GANITT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GANITT ENTREPRENØR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GANITT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GANITT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GANITT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89 115 788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−7 779 069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−6 159 635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4 295 237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15 222 045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GANITT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IBOA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EIENDOM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GANITT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Kammerfossveien 1J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3772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98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post@ganitt.no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www.ganitt.no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958 672 411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GANITT ENTREPRENØR AS</a:t>
            </a:r>
          </a:p>
        </p:txBody>
      </p:sp>
    </p:spTree>
  </p:cSld>
  <p:clrMapOvr>
    <a:masterClrMapping xmlns:a="http://schemas.openxmlformats.org/drawingml/2006/main"/>
  </p:clrMapOvr>
</p:sld>
</file>