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15c5064c834d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47c8960d454a9f"/>
  </p:sldMasterIdLst>
  <p:sldIdLst>
    <p:sldId xmlns:r="http://schemas.openxmlformats.org/officeDocument/2006/relationships" id="256" r:id="R0dde4d2676fe4bc5"/>
    <p:sldId xmlns:r="http://schemas.openxmlformats.org/officeDocument/2006/relationships" id="257" r:id="R2170bdacbfb446d0"/>
    <p:sldId xmlns:r="http://schemas.openxmlformats.org/officeDocument/2006/relationships" id="258" r:id="R106207dee7464255"/>
    <p:sldId xmlns:r="http://schemas.openxmlformats.org/officeDocument/2006/relationships" id="259" r:id="R9bb33f036af14970"/>
    <p:sldId xmlns:r="http://schemas.openxmlformats.org/officeDocument/2006/relationships" id="260" r:id="R4d091b7ed39347ee"/>
    <p:sldId xmlns:r="http://schemas.openxmlformats.org/officeDocument/2006/relationships" id="261" r:id="R3b65311f76b14b56"/>
    <p:sldId xmlns:r="http://schemas.openxmlformats.org/officeDocument/2006/relationships" id="262" r:id="Re223d0722f54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7c8960d454a9f" /><Relationship Type="http://schemas.openxmlformats.org/officeDocument/2006/relationships/slide" Target="/ppt/slides/slide1.xml" Id="R0dde4d2676fe4bc5" /><Relationship Type="http://schemas.openxmlformats.org/officeDocument/2006/relationships/slide" Target="/ppt/slides/slide2.xml" Id="R2170bdacbfb446d0" /><Relationship Type="http://schemas.openxmlformats.org/officeDocument/2006/relationships/slide" Target="/ppt/slides/slide3.xml" Id="R106207dee7464255" /><Relationship Type="http://schemas.openxmlformats.org/officeDocument/2006/relationships/slide" Target="/ppt/slides/slide4.xml" Id="R9bb33f036af14970" /><Relationship Type="http://schemas.openxmlformats.org/officeDocument/2006/relationships/slide" Target="/ppt/slides/slide5.xml" Id="R4d091b7ed39347ee" /><Relationship Type="http://schemas.openxmlformats.org/officeDocument/2006/relationships/slide" Target="/ppt/slides/slide6.xml" Id="R3b65311f76b14b56" /><Relationship Type="http://schemas.openxmlformats.org/officeDocument/2006/relationships/slide" Target="/ppt/slides/slide7.xml" Id="Re223d0722f54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520bb5ca840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12cab7a5e4b7c" /><Relationship Type="http://schemas.openxmlformats.org/officeDocument/2006/relationships/theme" Target="/ppt/slideMasters/theme/theme1.xml" Id="Raf68bd66ebaf4e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312cab7a5e4b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4815a00794e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183f0294842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7d70c6dc045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178e4658544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a67cb0e314b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6c12b27814a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ce09cab2d40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BEDRIFTSKOMPETANSE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12 194 657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−1 112 292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2 990 307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 JENSEN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08514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post@bedriftskompetanse.no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www.bedriftskompetanse.no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958 779 194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BEDRIFTSKOMPETANSE AS</a:t>
            </a:r>
          </a:p>
        </p:txBody>
      </p:sp>
    </p:spTree>
  </p:cSld>
  <p:clrMapOvr>
    <a:masterClrMapping xmlns:a="http://schemas.openxmlformats.org/drawingml/2006/main"/>
  </p:clrMapOvr>
</p:sld>
</file>