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969cca73cc4a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f298e9768a4d93"/>
  </p:sldMasterIdLst>
  <p:sldIdLst>
    <p:sldId xmlns:r="http://schemas.openxmlformats.org/officeDocument/2006/relationships" id="256" r:id="Ra893bfc9ce704a0c"/>
    <p:sldId xmlns:r="http://schemas.openxmlformats.org/officeDocument/2006/relationships" id="257" r:id="R4649e3f4e66f499b"/>
    <p:sldId xmlns:r="http://schemas.openxmlformats.org/officeDocument/2006/relationships" id="258" r:id="Rb058c7e831de46b8"/>
    <p:sldId xmlns:r="http://schemas.openxmlformats.org/officeDocument/2006/relationships" id="259" r:id="R0d69c586748844c5"/>
    <p:sldId xmlns:r="http://schemas.openxmlformats.org/officeDocument/2006/relationships" id="260" r:id="R79e71817bf254a98"/>
    <p:sldId xmlns:r="http://schemas.openxmlformats.org/officeDocument/2006/relationships" id="261" r:id="Rffd5a6d669d94d73"/>
    <p:sldId xmlns:r="http://schemas.openxmlformats.org/officeDocument/2006/relationships" id="262" r:id="R74e7cdec50594f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298e9768a4d93" /><Relationship Type="http://schemas.openxmlformats.org/officeDocument/2006/relationships/slide" Target="/ppt/slides/slide1.xml" Id="Ra893bfc9ce704a0c" /><Relationship Type="http://schemas.openxmlformats.org/officeDocument/2006/relationships/slide" Target="/ppt/slides/slide2.xml" Id="R4649e3f4e66f499b" /><Relationship Type="http://schemas.openxmlformats.org/officeDocument/2006/relationships/slide" Target="/ppt/slides/slide3.xml" Id="Rb058c7e831de46b8" /><Relationship Type="http://schemas.openxmlformats.org/officeDocument/2006/relationships/slide" Target="/ppt/slides/slide4.xml" Id="R0d69c586748844c5" /><Relationship Type="http://schemas.openxmlformats.org/officeDocument/2006/relationships/slide" Target="/ppt/slides/slide5.xml" Id="R79e71817bf254a98" /><Relationship Type="http://schemas.openxmlformats.org/officeDocument/2006/relationships/slide" Target="/ppt/slides/slide6.xml" Id="Rffd5a6d669d94d73" /><Relationship Type="http://schemas.openxmlformats.org/officeDocument/2006/relationships/slide" Target="/ppt/slides/slide7.xml" Id="R74e7cdec50594f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2ebec7f0644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39f473e444c4a" /><Relationship Type="http://schemas.openxmlformats.org/officeDocument/2006/relationships/theme" Target="/ppt/slideMasters/theme/theme1.xml" Id="R32004ad81da84c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639f473e444c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a040b5c1a47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feb3e5bff4c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308a1fb7240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c72eaae6b4f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762cd715544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20fff28c64c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0d6dcb52c42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MUSTAD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BYGG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70 085 528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1 488 082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1 003 902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3 673 417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20 700 158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INVEST AS  –  76,2 %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INVEST AS  –  23,8 %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97 35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958 816 634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BYGG AS</a:t>
            </a:r>
          </a:p>
        </p:txBody>
      </p:sp>
    </p:spTree>
  </p:cSld>
  <p:clrMapOvr>
    <a:masterClrMapping xmlns:a="http://schemas.openxmlformats.org/drawingml/2006/main"/>
  </p:clrMapOvr>
</p:sld>
</file>