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ad6685e0a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d9dc7a08c4225"/>
  </p:sldMasterIdLst>
  <p:sldIdLst>
    <p:sldId xmlns:r="http://schemas.openxmlformats.org/officeDocument/2006/relationships" id="256" r:id="Re1ea16abec274da8"/>
    <p:sldId xmlns:r="http://schemas.openxmlformats.org/officeDocument/2006/relationships" id="257" r:id="Rdee70742d52d4d31"/>
    <p:sldId xmlns:r="http://schemas.openxmlformats.org/officeDocument/2006/relationships" id="258" r:id="R8b6b781191104ebb"/>
    <p:sldId xmlns:r="http://schemas.openxmlformats.org/officeDocument/2006/relationships" id="259" r:id="R0568909e960a4426"/>
    <p:sldId xmlns:r="http://schemas.openxmlformats.org/officeDocument/2006/relationships" id="260" r:id="Rc5bf660b77fb4e49"/>
    <p:sldId xmlns:r="http://schemas.openxmlformats.org/officeDocument/2006/relationships" id="261" r:id="R96bbfd386da44bdf"/>
    <p:sldId xmlns:r="http://schemas.openxmlformats.org/officeDocument/2006/relationships" id="262" r:id="R570cba007a07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d9dc7a08c4225" /><Relationship Type="http://schemas.openxmlformats.org/officeDocument/2006/relationships/slide" Target="/ppt/slides/slide1.xml" Id="Re1ea16abec274da8" /><Relationship Type="http://schemas.openxmlformats.org/officeDocument/2006/relationships/slide" Target="/ppt/slides/slide2.xml" Id="Rdee70742d52d4d31" /><Relationship Type="http://schemas.openxmlformats.org/officeDocument/2006/relationships/slide" Target="/ppt/slides/slide3.xml" Id="R8b6b781191104ebb" /><Relationship Type="http://schemas.openxmlformats.org/officeDocument/2006/relationships/slide" Target="/ppt/slides/slide4.xml" Id="R0568909e960a4426" /><Relationship Type="http://schemas.openxmlformats.org/officeDocument/2006/relationships/slide" Target="/ppt/slides/slide5.xml" Id="Rc5bf660b77fb4e49" /><Relationship Type="http://schemas.openxmlformats.org/officeDocument/2006/relationships/slide" Target="/ppt/slides/slide6.xml" Id="R96bbfd386da44bdf" /><Relationship Type="http://schemas.openxmlformats.org/officeDocument/2006/relationships/slide" Target="/ppt/slides/slide7.xml" Id="R570cba007a07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7edb45179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4db019bd4062" /><Relationship Type="http://schemas.openxmlformats.org/officeDocument/2006/relationships/theme" Target="/ppt/slideMasters/theme/theme1.xml" Id="R1d570225955c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34db019bd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f950c3f00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40ca2c679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89b8fddd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9a0c58e2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736375a6a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3703f483d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f69ad8cb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WANGBERG LARSEN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WANGBERG LARSEN EIENDOM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KJELL WANGBERG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HILDE WANGBERG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KJELL WANGBERG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MARTHE L WANGBERG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SONJA WANGBERG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13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958 840 489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WANGBERG LARSEN EIENDOM AS</a:t>
            </a:r>
          </a:p>
        </p:txBody>
      </p:sp>
    </p:spTree>
  </p:cSld>
  <p:clrMapOvr>
    <a:masterClrMapping xmlns:a="http://schemas.openxmlformats.org/drawingml/2006/main"/>
  </p:clrMapOvr>
</p:sld>
</file>