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4808d1f38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42b3579504432"/>
  </p:sldMasterIdLst>
  <p:sldIdLst>
    <p:sldId xmlns:r="http://schemas.openxmlformats.org/officeDocument/2006/relationships" id="256" r:id="R8ec25e30522d4f62"/>
    <p:sldId xmlns:r="http://schemas.openxmlformats.org/officeDocument/2006/relationships" id="257" r:id="R86b7933122104857"/>
    <p:sldId xmlns:r="http://schemas.openxmlformats.org/officeDocument/2006/relationships" id="258" r:id="R7ac3edfc0e214176"/>
    <p:sldId xmlns:r="http://schemas.openxmlformats.org/officeDocument/2006/relationships" id="259" r:id="Ref4d8f78cd924192"/>
    <p:sldId xmlns:r="http://schemas.openxmlformats.org/officeDocument/2006/relationships" id="260" r:id="R9fca08991c8648f2"/>
    <p:sldId xmlns:r="http://schemas.openxmlformats.org/officeDocument/2006/relationships" id="261" r:id="Rfec84dfb91ac4a44"/>
    <p:sldId xmlns:r="http://schemas.openxmlformats.org/officeDocument/2006/relationships" id="262" r:id="R33ad2c0223e0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42b3579504432" /><Relationship Type="http://schemas.openxmlformats.org/officeDocument/2006/relationships/slide" Target="/ppt/slides/slide1.xml" Id="R8ec25e30522d4f62" /><Relationship Type="http://schemas.openxmlformats.org/officeDocument/2006/relationships/slide" Target="/ppt/slides/slide2.xml" Id="R86b7933122104857" /><Relationship Type="http://schemas.openxmlformats.org/officeDocument/2006/relationships/slide" Target="/ppt/slides/slide3.xml" Id="R7ac3edfc0e214176" /><Relationship Type="http://schemas.openxmlformats.org/officeDocument/2006/relationships/slide" Target="/ppt/slides/slide4.xml" Id="Ref4d8f78cd924192" /><Relationship Type="http://schemas.openxmlformats.org/officeDocument/2006/relationships/slide" Target="/ppt/slides/slide5.xml" Id="R9fca08991c8648f2" /><Relationship Type="http://schemas.openxmlformats.org/officeDocument/2006/relationships/slide" Target="/ppt/slides/slide6.xml" Id="Rfec84dfb91ac4a44" /><Relationship Type="http://schemas.openxmlformats.org/officeDocument/2006/relationships/slide" Target="/ppt/slides/slide7.xml" Id="R33ad2c0223e0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b07db6ab1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7688aa414f6c" /><Relationship Type="http://schemas.openxmlformats.org/officeDocument/2006/relationships/theme" Target="/ppt/slideMasters/theme/theme1.xml" Id="R70a4d6382cbe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27688aa41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ad610b6c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7e466644c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a4e6a553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7c6d4c6a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a9f5d5b3e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3a7a908d6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a8badd21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GEMITECH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8 653 069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958 926 715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