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55499f218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09250d1e44d59"/>
  </p:sldMasterIdLst>
  <p:sldIdLst>
    <p:sldId xmlns:r="http://schemas.openxmlformats.org/officeDocument/2006/relationships" id="256" r:id="Rd8ee2005dcdf42aa"/>
    <p:sldId xmlns:r="http://schemas.openxmlformats.org/officeDocument/2006/relationships" id="257" r:id="R55364ce2d71a47af"/>
    <p:sldId xmlns:r="http://schemas.openxmlformats.org/officeDocument/2006/relationships" id="258" r:id="R15eb3fc4b69e4fc1"/>
    <p:sldId xmlns:r="http://schemas.openxmlformats.org/officeDocument/2006/relationships" id="259" r:id="Ra5949f53f7ee4246"/>
    <p:sldId xmlns:r="http://schemas.openxmlformats.org/officeDocument/2006/relationships" id="260" r:id="R1299c6caca404e47"/>
    <p:sldId xmlns:r="http://schemas.openxmlformats.org/officeDocument/2006/relationships" id="261" r:id="R979141566134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09250d1e44d59" /><Relationship Type="http://schemas.openxmlformats.org/officeDocument/2006/relationships/slide" Target="/ppt/slides/slide1.xml" Id="Rd8ee2005dcdf42aa" /><Relationship Type="http://schemas.openxmlformats.org/officeDocument/2006/relationships/slide" Target="/ppt/slides/slide2.xml" Id="R55364ce2d71a47af" /><Relationship Type="http://schemas.openxmlformats.org/officeDocument/2006/relationships/slide" Target="/ppt/slides/slide3.xml" Id="R15eb3fc4b69e4fc1" /><Relationship Type="http://schemas.openxmlformats.org/officeDocument/2006/relationships/slide" Target="/ppt/slides/slide4.xml" Id="Ra5949f53f7ee4246" /><Relationship Type="http://schemas.openxmlformats.org/officeDocument/2006/relationships/slide" Target="/ppt/slides/slide5.xml" Id="R1299c6caca404e47" /><Relationship Type="http://schemas.openxmlformats.org/officeDocument/2006/relationships/slide" Target="/ppt/slides/slide6.xml" Id="R979141566134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894db1a6449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0760547f4a93" /><Relationship Type="http://schemas.openxmlformats.org/officeDocument/2006/relationships/theme" Target="/ppt/slideMasters/theme/theme1.xml" Id="Rd142cd235e624d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50760547f4a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fb238680d4c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ae2546963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4113f47484b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c4472cc1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71f1651ec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4fca56d9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BØNDERNES REGNSKAPSLAG ARL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BØNDERNES REGNSKAPSLAG ARL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BØNDERNES REGNSKAPSLAG ARL SA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BØNDERNES REGNSKAPSLAG ARL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BØNDERNES REGNSKAPSLAG ARL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BØNDERNES REGNSKAPSLAG ARL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7 608 888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1 957 213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3 276 792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BØNDERNES REGNSKAPSLAG ARL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9404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15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rita.skogvoll@brlharstad.no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958 931 433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BØNDERNES REGNSKAPSLAG ARL SA</a:t>
            </a:r>
          </a:p>
        </p:txBody>
      </p:sp>
    </p:spTree>
  </p:cSld>
  <p:clrMapOvr>
    <a:masterClrMapping xmlns:a="http://schemas.openxmlformats.org/drawingml/2006/main"/>
  </p:clrMapOvr>
</p:sld>
</file>