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aad1fed594f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cb30a1e884704"/>
  </p:sldMasterIdLst>
  <p:sldIdLst>
    <p:sldId xmlns:r="http://schemas.openxmlformats.org/officeDocument/2006/relationships" id="256" r:id="R4d8b6986431d40ee"/>
    <p:sldId xmlns:r="http://schemas.openxmlformats.org/officeDocument/2006/relationships" id="257" r:id="R180a1d8d7189486f"/>
    <p:sldId xmlns:r="http://schemas.openxmlformats.org/officeDocument/2006/relationships" id="258" r:id="R94b58b23866a4be1"/>
    <p:sldId xmlns:r="http://schemas.openxmlformats.org/officeDocument/2006/relationships" id="259" r:id="R14277a60bd3347b1"/>
    <p:sldId xmlns:r="http://schemas.openxmlformats.org/officeDocument/2006/relationships" id="260" r:id="Rd355cb69406e49bf"/>
    <p:sldId xmlns:r="http://schemas.openxmlformats.org/officeDocument/2006/relationships" id="261" r:id="R4a3391d927a4469a"/>
    <p:sldId xmlns:r="http://schemas.openxmlformats.org/officeDocument/2006/relationships" id="262" r:id="R4cb326eec3ae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cb30a1e884704" /><Relationship Type="http://schemas.openxmlformats.org/officeDocument/2006/relationships/slide" Target="/ppt/slides/slide1.xml" Id="R4d8b6986431d40ee" /><Relationship Type="http://schemas.openxmlformats.org/officeDocument/2006/relationships/slide" Target="/ppt/slides/slide2.xml" Id="R180a1d8d7189486f" /><Relationship Type="http://schemas.openxmlformats.org/officeDocument/2006/relationships/slide" Target="/ppt/slides/slide3.xml" Id="R94b58b23866a4be1" /><Relationship Type="http://schemas.openxmlformats.org/officeDocument/2006/relationships/slide" Target="/ppt/slides/slide4.xml" Id="R14277a60bd3347b1" /><Relationship Type="http://schemas.openxmlformats.org/officeDocument/2006/relationships/slide" Target="/ppt/slides/slide5.xml" Id="Rd355cb69406e49bf" /><Relationship Type="http://schemas.openxmlformats.org/officeDocument/2006/relationships/slide" Target="/ppt/slides/slide6.xml" Id="R4a3391d927a4469a" /><Relationship Type="http://schemas.openxmlformats.org/officeDocument/2006/relationships/slide" Target="/ppt/slides/slide7.xml" Id="R4cb326eec3ae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2d6eddbf3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2f209e80643bc" /><Relationship Type="http://schemas.openxmlformats.org/officeDocument/2006/relationships/theme" Target="/ppt/slideMasters/theme/theme1.xml" Id="R54bf71e0298d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2f209e806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66bedb033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a41e64b9c45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7ab0c403f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2bf9de10e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18577c027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79e3e8bf042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7cff25f33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NORGESHUS NAUSTDAL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NAUSTDAL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NORGESHUS NAUSTDAL BYGG AS ble etablert [år] og holder til i Naustdal.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NAUSTDAL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NAUSTDAL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NAUSTDAL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4 008 578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−12 618 891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−5 404 967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−7 611 235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15 037 884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NAUSTDAL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NNB HOLDING AS  –  90,4 %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BRÅSTAD STEINAR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HUKSET ODDVARD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SÆLE ROY JARLE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RØYRVIK ANDREAS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TOR HELGE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NAUSTDAL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6817 Naustdal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81 96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naustdal.bygg@c2i.net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www.norgeshus.no/norgeshus-naustdal/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958 949 383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NAUSTDAL BYGG AS</a:t>
            </a:r>
          </a:p>
        </p:txBody>
      </p:sp>
    </p:spTree>
  </p:cSld>
  <p:clrMapOvr>
    <a:masterClrMapping xmlns:a="http://schemas.openxmlformats.org/drawingml/2006/main"/>
  </p:clrMapOvr>
</p:sld>
</file>