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6d3837e78f4d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0f8a4a0ef14b67"/>
  </p:sldMasterIdLst>
  <p:sldIdLst>
    <p:sldId xmlns:r="http://schemas.openxmlformats.org/officeDocument/2006/relationships" id="256" r:id="R30d81d121b4b4e9e"/>
    <p:sldId xmlns:r="http://schemas.openxmlformats.org/officeDocument/2006/relationships" id="257" r:id="R9c08c86b41af41f6"/>
    <p:sldId xmlns:r="http://schemas.openxmlformats.org/officeDocument/2006/relationships" id="258" r:id="R3800ff1976df43d8"/>
    <p:sldId xmlns:r="http://schemas.openxmlformats.org/officeDocument/2006/relationships" id="259" r:id="R9339745ad5f649b5"/>
    <p:sldId xmlns:r="http://schemas.openxmlformats.org/officeDocument/2006/relationships" id="260" r:id="R48fc602e64514e6d"/>
    <p:sldId xmlns:r="http://schemas.openxmlformats.org/officeDocument/2006/relationships" id="261" r:id="Rbffeb5bc8b0c43a9"/>
    <p:sldId xmlns:r="http://schemas.openxmlformats.org/officeDocument/2006/relationships" id="262" r:id="R77dd750c833549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f8a4a0ef14b67" /><Relationship Type="http://schemas.openxmlformats.org/officeDocument/2006/relationships/slide" Target="/ppt/slides/slide1.xml" Id="R30d81d121b4b4e9e" /><Relationship Type="http://schemas.openxmlformats.org/officeDocument/2006/relationships/slide" Target="/ppt/slides/slide2.xml" Id="R9c08c86b41af41f6" /><Relationship Type="http://schemas.openxmlformats.org/officeDocument/2006/relationships/slide" Target="/ppt/slides/slide3.xml" Id="R3800ff1976df43d8" /><Relationship Type="http://schemas.openxmlformats.org/officeDocument/2006/relationships/slide" Target="/ppt/slides/slide4.xml" Id="R9339745ad5f649b5" /><Relationship Type="http://schemas.openxmlformats.org/officeDocument/2006/relationships/slide" Target="/ppt/slides/slide5.xml" Id="R48fc602e64514e6d" /><Relationship Type="http://schemas.openxmlformats.org/officeDocument/2006/relationships/slide" Target="/ppt/slides/slide6.xml" Id="Rbffeb5bc8b0c43a9" /><Relationship Type="http://schemas.openxmlformats.org/officeDocument/2006/relationships/slide" Target="/ppt/slides/slide7.xml" Id="R77dd750c833549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36e2478d540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8f9579f8a48f4" /><Relationship Type="http://schemas.openxmlformats.org/officeDocument/2006/relationships/theme" Target="/ppt/slideMasters/theme/theme1.xml" Id="R95ee996ff4fa47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48f9579f8a48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045e6f3c048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8b076058440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eb439374d43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97a2df5c048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ce88f524441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9db1f51d84c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6113a00d544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ELEKTRO-SIVERT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ELEKTRO-SIVERT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ELEKTRO-SIVERT INSTALLASJON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ELEKTRO-SIVERT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ELEKTRO-SIVERT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ELEKTRO-SIVERT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52 695 749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2 829 312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2 211 812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3 560 932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18 540 016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ELEKTRO-SIVERT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ELEKTRO-SIVERT INSTALLASJON HOLDING  –  86,4 %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GRØNSTAD JOAKIM ØDEGÅRD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LØKKEN MARIUS JOHNSEN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MARKUSSEN ALEKSANDER O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SANCHEZ OYARZO PABLO I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LILLEBY MARTIN MARSTEIN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ELEKTRO-SIVERT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Rommen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34 45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firmapost@elektro-sivert.no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958 955 073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ELEKTRO-SIVERT INSTALLASJON AS</a:t>
            </a:r>
          </a:p>
        </p:txBody>
      </p:sp>
    </p:spTree>
  </p:cSld>
  <p:clrMapOvr>
    <a:masterClrMapping xmlns:a="http://schemas.openxmlformats.org/drawingml/2006/main"/>
  </p:clrMapOvr>
</p:sld>
</file>