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d1a24569b545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93c96c44fb4037"/>
  </p:sldMasterIdLst>
  <p:sldIdLst>
    <p:sldId xmlns:r="http://schemas.openxmlformats.org/officeDocument/2006/relationships" id="256" r:id="R8bce42677cee46cc"/>
    <p:sldId xmlns:r="http://schemas.openxmlformats.org/officeDocument/2006/relationships" id="257" r:id="R9648071c963d4532"/>
    <p:sldId xmlns:r="http://schemas.openxmlformats.org/officeDocument/2006/relationships" id="258" r:id="R62e3839cb008463e"/>
    <p:sldId xmlns:r="http://schemas.openxmlformats.org/officeDocument/2006/relationships" id="259" r:id="Rbe07236191fb4fb3"/>
    <p:sldId xmlns:r="http://schemas.openxmlformats.org/officeDocument/2006/relationships" id="260" r:id="Rf0274f74ac5b491b"/>
    <p:sldId xmlns:r="http://schemas.openxmlformats.org/officeDocument/2006/relationships" id="261" r:id="Raf00658baf994d8b"/>
    <p:sldId xmlns:r="http://schemas.openxmlformats.org/officeDocument/2006/relationships" id="262" r:id="Rda24b4882d5240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3c96c44fb4037" /><Relationship Type="http://schemas.openxmlformats.org/officeDocument/2006/relationships/slide" Target="/ppt/slides/slide1.xml" Id="R8bce42677cee46cc" /><Relationship Type="http://schemas.openxmlformats.org/officeDocument/2006/relationships/slide" Target="/ppt/slides/slide2.xml" Id="R9648071c963d4532" /><Relationship Type="http://schemas.openxmlformats.org/officeDocument/2006/relationships/slide" Target="/ppt/slides/slide3.xml" Id="R62e3839cb008463e" /><Relationship Type="http://schemas.openxmlformats.org/officeDocument/2006/relationships/slide" Target="/ppt/slides/slide4.xml" Id="Rbe07236191fb4fb3" /><Relationship Type="http://schemas.openxmlformats.org/officeDocument/2006/relationships/slide" Target="/ppt/slides/slide5.xml" Id="Rf0274f74ac5b491b" /><Relationship Type="http://schemas.openxmlformats.org/officeDocument/2006/relationships/slide" Target="/ppt/slides/slide6.xml" Id="Raf00658baf994d8b" /><Relationship Type="http://schemas.openxmlformats.org/officeDocument/2006/relationships/slide" Target="/ppt/slides/slide7.xml" Id="Rda24b4882d5240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6bdd90b51048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8a434ac5849c4" /><Relationship Type="http://schemas.openxmlformats.org/officeDocument/2006/relationships/theme" Target="/ppt/slideMasters/theme/theme1.xml" Id="R412cb0c9a85648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08a434ac5849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baf0fed3e40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25c85800d45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05c34632c46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ab6bc8eb14b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a9e25871648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56cc3fa904f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c0a5bc89d40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GLASTAD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−20 206 000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1 865 548 000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2 140 925 000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 NEUS AS  –  52,7 %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ENDRE TARALD  –  29,6 %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ENDRE TARALD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LAUGEN SIGRID GLASTAD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 NEUS AS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958 977 670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