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d6e66a54a644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6cd5e0d6ff496a"/>
  </p:sldMasterIdLst>
  <p:sldIdLst>
    <p:sldId xmlns:r="http://schemas.openxmlformats.org/officeDocument/2006/relationships" id="256" r:id="R8047cb7dba46497c"/>
    <p:sldId xmlns:r="http://schemas.openxmlformats.org/officeDocument/2006/relationships" id="257" r:id="R946b4708743a47aa"/>
    <p:sldId xmlns:r="http://schemas.openxmlformats.org/officeDocument/2006/relationships" id="258" r:id="R6f95e296b1064de6"/>
    <p:sldId xmlns:r="http://schemas.openxmlformats.org/officeDocument/2006/relationships" id="259" r:id="Rbeed7f07317a4b61"/>
    <p:sldId xmlns:r="http://schemas.openxmlformats.org/officeDocument/2006/relationships" id="260" r:id="R9e711029650c4f13"/>
    <p:sldId xmlns:r="http://schemas.openxmlformats.org/officeDocument/2006/relationships" id="261" r:id="R1a14aa504b884683"/>
    <p:sldId xmlns:r="http://schemas.openxmlformats.org/officeDocument/2006/relationships" id="262" r:id="Rdcc8cb5988ef4c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cd5e0d6ff496a" /><Relationship Type="http://schemas.openxmlformats.org/officeDocument/2006/relationships/slide" Target="/ppt/slides/slide1.xml" Id="R8047cb7dba46497c" /><Relationship Type="http://schemas.openxmlformats.org/officeDocument/2006/relationships/slide" Target="/ppt/slides/slide2.xml" Id="R946b4708743a47aa" /><Relationship Type="http://schemas.openxmlformats.org/officeDocument/2006/relationships/slide" Target="/ppt/slides/slide3.xml" Id="R6f95e296b1064de6" /><Relationship Type="http://schemas.openxmlformats.org/officeDocument/2006/relationships/slide" Target="/ppt/slides/slide4.xml" Id="Rbeed7f07317a4b61" /><Relationship Type="http://schemas.openxmlformats.org/officeDocument/2006/relationships/slide" Target="/ppt/slides/slide5.xml" Id="R9e711029650c4f13" /><Relationship Type="http://schemas.openxmlformats.org/officeDocument/2006/relationships/slide" Target="/ppt/slides/slide6.xml" Id="R1a14aa504b884683" /><Relationship Type="http://schemas.openxmlformats.org/officeDocument/2006/relationships/slide" Target="/ppt/slides/slide7.xml" Id="Rdcc8cb5988ef4c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80edd48f044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6d2ac9c014822" /><Relationship Type="http://schemas.openxmlformats.org/officeDocument/2006/relationships/theme" Target="/ppt/slideMasters/theme/theme1.xml" Id="R2ced2164c2e14e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d6d2ac9c0148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fec5812cb48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04fda4b6344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9a18664dd41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b102d98b142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57ce28d59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131eb0cb54f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ac3a57b1242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QUO VADIZ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QUO VADIZ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QUO VADIZ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QUO VADIZ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QUO VADIZ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QUO VADIZ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11 282 973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12 599 641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QUO VADIZ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ASKVIG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ASKVIG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CATHERINE DELABY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CHRISTIAN ASKVIG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FREDERIK ASKVIG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CATHERINE DELABY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QUO VADIZ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Vesteråsveien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12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958 987 714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QUO VADIZ AS</a:t>
            </a:r>
          </a:p>
        </p:txBody>
      </p:sp>
    </p:spTree>
  </p:cSld>
  <p:clrMapOvr>
    <a:masterClrMapping xmlns:a="http://schemas.openxmlformats.org/drawingml/2006/main"/>
  </p:clrMapOvr>
</p:sld>
</file>