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0050df20e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9950dcdd24132"/>
  </p:sldMasterIdLst>
  <p:sldIdLst>
    <p:sldId xmlns:r="http://schemas.openxmlformats.org/officeDocument/2006/relationships" id="256" r:id="R67641c27d3b04b87"/>
    <p:sldId xmlns:r="http://schemas.openxmlformats.org/officeDocument/2006/relationships" id="257" r:id="Rddb40ca733794080"/>
    <p:sldId xmlns:r="http://schemas.openxmlformats.org/officeDocument/2006/relationships" id="258" r:id="Rbc66223a3afe4ba9"/>
    <p:sldId xmlns:r="http://schemas.openxmlformats.org/officeDocument/2006/relationships" id="259" r:id="R2783927f944f4542"/>
    <p:sldId xmlns:r="http://schemas.openxmlformats.org/officeDocument/2006/relationships" id="260" r:id="Reb14bab174944620"/>
    <p:sldId xmlns:r="http://schemas.openxmlformats.org/officeDocument/2006/relationships" id="261" r:id="Rfff491141e2b4ae0"/>
    <p:sldId xmlns:r="http://schemas.openxmlformats.org/officeDocument/2006/relationships" id="262" r:id="Rab4db116a53d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9950dcdd24132" /><Relationship Type="http://schemas.openxmlformats.org/officeDocument/2006/relationships/slide" Target="/ppt/slides/slide1.xml" Id="R67641c27d3b04b87" /><Relationship Type="http://schemas.openxmlformats.org/officeDocument/2006/relationships/slide" Target="/ppt/slides/slide2.xml" Id="Rddb40ca733794080" /><Relationship Type="http://schemas.openxmlformats.org/officeDocument/2006/relationships/slide" Target="/ppt/slides/slide3.xml" Id="Rbc66223a3afe4ba9" /><Relationship Type="http://schemas.openxmlformats.org/officeDocument/2006/relationships/slide" Target="/ppt/slides/slide4.xml" Id="R2783927f944f4542" /><Relationship Type="http://schemas.openxmlformats.org/officeDocument/2006/relationships/slide" Target="/ppt/slides/slide5.xml" Id="Reb14bab174944620" /><Relationship Type="http://schemas.openxmlformats.org/officeDocument/2006/relationships/slide" Target="/ppt/slides/slide6.xml" Id="Rfff491141e2b4ae0" /><Relationship Type="http://schemas.openxmlformats.org/officeDocument/2006/relationships/slide" Target="/ppt/slides/slide7.xml" Id="Rab4db116a53d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c87b888af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e6b098d8497f" /><Relationship Type="http://schemas.openxmlformats.org/officeDocument/2006/relationships/theme" Target="/ppt/slideMasters/theme/theme1.xml" Id="R0600ed8ce102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ce6b098d8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9153aee0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e850acf3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fc6bd4ef8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6ddb5238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4b7ec55d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0af88b99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ee7bd375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