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7b26036b5c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e62f8aa7a4001"/>
  </p:sldMasterIdLst>
  <p:sldIdLst>
    <p:sldId xmlns:r="http://schemas.openxmlformats.org/officeDocument/2006/relationships" id="256" r:id="R2701d275b9184ae6"/>
    <p:sldId xmlns:r="http://schemas.openxmlformats.org/officeDocument/2006/relationships" id="257" r:id="R787b0339e91947c4"/>
    <p:sldId xmlns:r="http://schemas.openxmlformats.org/officeDocument/2006/relationships" id="258" r:id="R76adbb4e24f14b7b"/>
    <p:sldId xmlns:r="http://schemas.openxmlformats.org/officeDocument/2006/relationships" id="259" r:id="R94606f606f064bab"/>
    <p:sldId xmlns:r="http://schemas.openxmlformats.org/officeDocument/2006/relationships" id="260" r:id="Rce43000350d841ed"/>
    <p:sldId xmlns:r="http://schemas.openxmlformats.org/officeDocument/2006/relationships" id="261" r:id="Rcd1d3717f16e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e62f8aa7a4001" /><Relationship Type="http://schemas.openxmlformats.org/officeDocument/2006/relationships/slide" Target="/ppt/slides/slide1.xml" Id="R2701d275b9184ae6" /><Relationship Type="http://schemas.openxmlformats.org/officeDocument/2006/relationships/slide" Target="/ppt/slides/slide2.xml" Id="R787b0339e91947c4" /><Relationship Type="http://schemas.openxmlformats.org/officeDocument/2006/relationships/slide" Target="/ppt/slides/slide3.xml" Id="R76adbb4e24f14b7b" /><Relationship Type="http://schemas.openxmlformats.org/officeDocument/2006/relationships/slide" Target="/ppt/slides/slide4.xml" Id="R94606f606f064bab" /><Relationship Type="http://schemas.openxmlformats.org/officeDocument/2006/relationships/slide" Target="/ppt/slides/slide5.xml" Id="Rce43000350d841ed" /><Relationship Type="http://schemas.openxmlformats.org/officeDocument/2006/relationships/slide" Target="/ppt/slides/slide6.xml" Id="Rcd1d3717f16e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55c8354ed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8a790de9d4368" /><Relationship Type="http://schemas.openxmlformats.org/officeDocument/2006/relationships/theme" Target="/ppt/slideMasters/theme/theme1.xml" Id="R8c5b0469210c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8a790de9d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d11d7f7a24a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8cd6607c844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21825481641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38ed11c3340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95b8be077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2df7880b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STOREBRAND LIVSFORSIKRING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STOREBRAND LIVSFORSIKRING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STOREBRAND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08880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958 995 369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