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215370d931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219f81854c4d51"/>
  </p:sldMasterIdLst>
  <p:sldIdLst>
    <p:sldId xmlns:r="http://schemas.openxmlformats.org/officeDocument/2006/relationships" id="256" r:id="R7b1d8f99ffda4318"/>
    <p:sldId xmlns:r="http://schemas.openxmlformats.org/officeDocument/2006/relationships" id="257" r:id="Rec306b6c20d54ca7"/>
    <p:sldId xmlns:r="http://schemas.openxmlformats.org/officeDocument/2006/relationships" id="258" r:id="Rc8938359761f4760"/>
    <p:sldId xmlns:r="http://schemas.openxmlformats.org/officeDocument/2006/relationships" id="259" r:id="Rbc8bd603e36f48a3"/>
    <p:sldId xmlns:r="http://schemas.openxmlformats.org/officeDocument/2006/relationships" id="260" r:id="R6e8dca1b2538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19f81854c4d51" /><Relationship Type="http://schemas.openxmlformats.org/officeDocument/2006/relationships/slide" Target="/ppt/slides/slide1.xml" Id="R7b1d8f99ffda4318" /><Relationship Type="http://schemas.openxmlformats.org/officeDocument/2006/relationships/slide" Target="/ppt/slides/slide2.xml" Id="Rec306b6c20d54ca7" /><Relationship Type="http://schemas.openxmlformats.org/officeDocument/2006/relationships/slide" Target="/ppt/slides/slide3.xml" Id="Rc8938359761f4760" /><Relationship Type="http://schemas.openxmlformats.org/officeDocument/2006/relationships/slide" Target="/ppt/slides/slide4.xml" Id="Rbc8bd603e36f48a3" /><Relationship Type="http://schemas.openxmlformats.org/officeDocument/2006/relationships/slide" Target="/ppt/slides/slide5.xml" Id="R6e8dca1b2538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26526ed91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9ac8bba9c4267" /><Relationship Type="http://schemas.openxmlformats.org/officeDocument/2006/relationships/theme" Target="/ppt/slideMasters/theme/theme1.xml" Id="Rf12544836cdb4a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49ac8bba9c42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5ee153ec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8aae09578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31c88eb2a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aa86981ca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64a2a1ed5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ARILD ASKJE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ARILD ASKJE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ARILD ASKJE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ARILD ASKJE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ARILD ASKJE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ARILD ASKJE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Borsævegen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959 028 486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ARILD ASKJE</a:t>
            </a:r>
          </a:p>
        </p:txBody>
      </p:sp>
    </p:spTree>
  </p:cSld>
  <p:clrMapOvr>
    <a:masterClrMapping xmlns:a="http://schemas.openxmlformats.org/drawingml/2006/main"/>
  </p:clrMapOvr>
</p:sld>
</file>