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e6ea9841b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bb870b1c54e58"/>
  </p:sldMasterIdLst>
  <p:sldIdLst>
    <p:sldId xmlns:r="http://schemas.openxmlformats.org/officeDocument/2006/relationships" id="256" r:id="R899347b85b75403e"/>
    <p:sldId xmlns:r="http://schemas.openxmlformats.org/officeDocument/2006/relationships" id="257" r:id="R1963e67dbc8b475e"/>
    <p:sldId xmlns:r="http://schemas.openxmlformats.org/officeDocument/2006/relationships" id="258" r:id="R1af9c40d3ae34e51"/>
    <p:sldId xmlns:r="http://schemas.openxmlformats.org/officeDocument/2006/relationships" id="259" r:id="Rf3b292571c594ff3"/>
    <p:sldId xmlns:r="http://schemas.openxmlformats.org/officeDocument/2006/relationships" id="260" r:id="R0ff015c0ceef4930"/>
    <p:sldId xmlns:r="http://schemas.openxmlformats.org/officeDocument/2006/relationships" id="261" r:id="R1f8fd47e1be74ed5"/>
    <p:sldId xmlns:r="http://schemas.openxmlformats.org/officeDocument/2006/relationships" id="262" r:id="R7e9b96c4a614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bb870b1c54e58" /><Relationship Type="http://schemas.openxmlformats.org/officeDocument/2006/relationships/slide" Target="/ppt/slides/slide1.xml" Id="R899347b85b75403e" /><Relationship Type="http://schemas.openxmlformats.org/officeDocument/2006/relationships/slide" Target="/ppt/slides/slide2.xml" Id="R1963e67dbc8b475e" /><Relationship Type="http://schemas.openxmlformats.org/officeDocument/2006/relationships/slide" Target="/ppt/slides/slide3.xml" Id="R1af9c40d3ae34e51" /><Relationship Type="http://schemas.openxmlformats.org/officeDocument/2006/relationships/slide" Target="/ppt/slides/slide4.xml" Id="Rf3b292571c594ff3" /><Relationship Type="http://schemas.openxmlformats.org/officeDocument/2006/relationships/slide" Target="/ppt/slides/slide5.xml" Id="R0ff015c0ceef4930" /><Relationship Type="http://schemas.openxmlformats.org/officeDocument/2006/relationships/slide" Target="/ppt/slides/slide6.xml" Id="R1f8fd47e1be74ed5" /><Relationship Type="http://schemas.openxmlformats.org/officeDocument/2006/relationships/slide" Target="/ppt/slides/slide7.xml" Id="R7e9b96c4a614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10a8b6027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bda5d2114931" /><Relationship Type="http://schemas.openxmlformats.org/officeDocument/2006/relationships/theme" Target="/ppt/slideMasters/theme/theme1.xml" Id="R883c334687d7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9bda5d211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e03cdceb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067210cd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207527c1b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30fa0179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ea4a58b4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1a6ec0e7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c56dac28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