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a4a7fc03d640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1d09c6ff1a4843"/>
  </p:sldMasterIdLst>
  <p:sldIdLst>
    <p:sldId xmlns:r="http://schemas.openxmlformats.org/officeDocument/2006/relationships" id="256" r:id="R51e1bd743e754e89"/>
    <p:sldId xmlns:r="http://schemas.openxmlformats.org/officeDocument/2006/relationships" id="257" r:id="Rbc890250fab44edf"/>
    <p:sldId xmlns:r="http://schemas.openxmlformats.org/officeDocument/2006/relationships" id="258" r:id="R7b612b005ee04abb"/>
    <p:sldId xmlns:r="http://schemas.openxmlformats.org/officeDocument/2006/relationships" id="259" r:id="R54128a05be104cf6"/>
    <p:sldId xmlns:r="http://schemas.openxmlformats.org/officeDocument/2006/relationships" id="260" r:id="Rb9a49a9fa75b4a36"/>
    <p:sldId xmlns:r="http://schemas.openxmlformats.org/officeDocument/2006/relationships" id="261" r:id="R0c315d8b0a584424"/>
    <p:sldId xmlns:r="http://schemas.openxmlformats.org/officeDocument/2006/relationships" id="262" r:id="R3374e30ea1c540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d09c6ff1a4843" /><Relationship Type="http://schemas.openxmlformats.org/officeDocument/2006/relationships/slide" Target="/ppt/slides/slide1.xml" Id="R51e1bd743e754e89" /><Relationship Type="http://schemas.openxmlformats.org/officeDocument/2006/relationships/slide" Target="/ppt/slides/slide2.xml" Id="Rbc890250fab44edf" /><Relationship Type="http://schemas.openxmlformats.org/officeDocument/2006/relationships/slide" Target="/ppt/slides/slide3.xml" Id="R7b612b005ee04abb" /><Relationship Type="http://schemas.openxmlformats.org/officeDocument/2006/relationships/slide" Target="/ppt/slides/slide4.xml" Id="R54128a05be104cf6" /><Relationship Type="http://schemas.openxmlformats.org/officeDocument/2006/relationships/slide" Target="/ppt/slides/slide5.xml" Id="Rb9a49a9fa75b4a36" /><Relationship Type="http://schemas.openxmlformats.org/officeDocument/2006/relationships/slide" Target="/ppt/slides/slide6.xml" Id="R0c315d8b0a584424" /><Relationship Type="http://schemas.openxmlformats.org/officeDocument/2006/relationships/slide" Target="/ppt/slides/slide7.xml" Id="R3374e30ea1c540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cff7f77d84e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e70b03044887" /><Relationship Type="http://schemas.openxmlformats.org/officeDocument/2006/relationships/theme" Target="/ppt/slideMasters/theme/theme1.xml" Id="Rb3444458cff349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1e70b0304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22bf05aa8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0134bcba6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4cf6a5e949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8f07d5eb1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bab37c7e9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0721d3ce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64f34fd534a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ENERGY MODELLING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ENERGY MODELLING GROUP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7 180 742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23 402 463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23 662 345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STENSLAND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Slettevikvegen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5124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55195069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959 048 940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ENERGY MODELLING GROUP AS</a:t>
            </a:r>
          </a:p>
        </p:txBody>
      </p:sp>
    </p:spTree>
  </p:cSld>
  <p:clrMapOvr>
    <a:masterClrMapping xmlns:a="http://schemas.openxmlformats.org/drawingml/2006/main"/>
  </p:clrMapOvr>
</p:sld>
</file>