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81c7a408c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f74e661ab482a"/>
  </p:sldMasterIdLst>
  <p:sldIdLst>
    <p:sldId xmlns:r="http://schemas.openxmlformats.org/officeDocument/2006/relationships" id="256" r:id="R7c276d60aa384969"/>
    <p:sldId xmlns:r="http://schemas.openxmlformats.org/officeDocument/2006/relationships" id="257" r:id="R92945b8ee23d4b95"/>
    <p:sldId xmlns:r="http://schemas.openxmlformats.org/officeDocument/2006/relationships" id="258" r:id="R4f5b0350b1b24238"/>
    <p:sldId xmlns:r="http://schemas.openxmlformats.org/officeDocument/2006/relationships" id="259" r:id="Rf3c1220d28a64daa"/>
    <p:sldId xmlns:r="http://schemas.openxmlformats.org/officeDocument/2006/relationships" id="260" r:id="R2fbb7d5ee63b4a1e"/>
    <p:sldId xmlns:r="http://schemas.openxmlformats.org/officeDocument/2006/relationships" id="261" r:id="R246d44f177e34a23"/>
    <p:sldId xmlns:r="http://schemas.openxmlformats.org/officeDocument/2006/relationships" id="262" r:id="Rdceac3c3e29b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f74e661ab482a" /><Relationship Type="http://schemas.openxmlformats.org/officeDocument/2006/relationships/slide" Target="/ppt/slides/slide1.xml" Id="R7c276d60aa384969" /><Relationship Type="http://schemas.openxmlformats.org/officeDocument/2006/relationships/slide" Target="/ppt/slides/slide2.xml" Id="R92945b8ee23d4b95" /><Relationship Type="http://schemas.openxmlformats.org/officeDocument/2006/relationships/slide" Target="/ppt/slides/slide3.xml" Id="R4f5b0350b1b24238" /><Relationship Type="http://schemas.openxmlformats.org/officeDocument/2006/relationships/slide" Target="/ppt/slides/slide4.xml" Id="Rf3c1220d28a64daa" /><Relationship Type="http://schemas.openxmlformats.org/officeDocument/2006/relationships/slide" Target="/ppt/slides/slide5.xml" Id="R2fbb7d5ee63b4a1e" /><Relationship Type="http://schemas.openxmlformats.org/officeDocument/2006/relationships/slide" Target="/ppt/slides/slide6.xml" Id="R246d44f177e34a23" /><Relationship Type="http://schemas.openxmlformats.org/officeDocument/2006/relationships/slide" Target="/ppt/slides/slide7.xml" Id="Rdceac3c3e29b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a3dca8e62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003080b54398" /><Relationship Type="http://schemas.openxmlformats.org/officeDocument/2006/relationships/theme" Target="/ppt/slideMasters/theme/theme1.xml" Id="R64411203863e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1003080b5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6a4b03b1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dfd330938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f359cdb0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08c7177d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54a27334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e7a34db5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76c11992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