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d29f0aae0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7b739959e4ebc"/>
  </p:sldMasterIdLst>
  <p:sldIdLst>
    <p:sldId xmlns:r="http://schemas.openxmlformats.org/officeDocument/2006/relationships" id="256" r:id="R7b5bc1747ff4485a"/>
    <p:sldId xmlns:r="http://schemas.openxmlformats.org/officeDocument/2006/relationships" id="257" r:id="R0e48d1db1a4a486f"/>
    <p:sldId xmlns:r="http://schemas.openxmlformats.org/officeDocument/2006/relationships" id="258" r:id="R6bf2208280cf4442"/>
    <p:sldId xmlns:r="http://schemas.openxmlformats.org/officeDocument/2006/relationships" id="259" r:id="R15179e943c71440b"/>
    <p:sldId xmlns:r="http://schemas.openxmlformats.org/officeDocument/2006/relationships" id="260" r:id="R52838dc94197487b"/>
    <p:sldId xmlns:r="http://schemas.openxmlformats.org/officeDocument/2006/relationships" id="261" r:id="R837451366c69447f"/>
    <p:sldId xmlns:r="http://schemas.openxmlformats.org/officeDocument/2006/relationships" id="262" r:id="R3e7b055acfa1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7b739959e4ebc" /><Relationship Type="http://schemas.openxmlformats.org/officeDocument/2006/relationships/slide" Target="/ppt/slides/slide1.xml" Id="R7b5bc1747ff4485a" /><Relationship Type="http://schemas.openxmlformats.org/officeDocument/2006/relationships/slide" Target="/ppt/slides/slide2.xml" Id="R0e48d1db1a4a486f" /><Relationship Type="http://schemas.openxmlformats.org/officeDocument/2006/relationships/slide" Target="/ppt/slides/slide3.xml" Id="R6bf2208280cf4442" /><Relationship Type="http://schemas.openxmlformats.org/officeDocument/2006/relationships/slide" Target="/ppt/slides/slide4.xml" Id="R15179e943c71440b" /><Relationship Type="http://schemas.openxmlformats.org/officeDocument/2006/relationships/slide" Target="/ppt/slides/slide5.xml" Id="R52838dc94197487b" /><Relationship Type="http://schemas.openxmlformats.org/officeDocument/2006/relationships/slide" Target="/ppt/slides/slide6.xml" Id="R837451366c69447f" /><Relationship Type="http://schemas.openxmlformats.org/officeDocument/2006/relationships/slide" Target="/ppt/slides/slide7.xml" Id="R3e7b055acfa1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ccf92795f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0c6e464645aa" /><Relationship Type="http://schemas.openxmlformats.org/officeDocument/2006/relationships/theme" Target="/ppt/slideMasters/theme/theme1.xml" Id="R59c2b08baf76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20c6e4646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97755d22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191d2fb3e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3554e287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d6e63109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449327d0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afc0a6d75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55829fb31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JØRGENSEN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JØRGENSEN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1 642 338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2 445 199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BJØRN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BENITA K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BOYE ANDRE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BÅRD A SANDER 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JØRGENSEN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42M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22116950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959 130 027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JØRGENSEN INVEST AS</a:t>
            </a:r>
          </a:p>
        </p:txBody>
      </p:sp>
    </p:spTree>
  </p:cSld>
  <p:clrMapOvr>
    <a:masterClrMapping xmlns:a="http://schemas.openxmlformats.org/drawingml/2006/main"/>
  </p:clrMapOvr>
</p:sld>
</file>