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98b0c2d1ce41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3b7c29ff074475"/>
  </p:sldMasterIdLst>
  <p:sldIdLst>
    <p:sldId xmlns:r="http://schemas.openxmlformats.org/officeDocument/2006/relationships" id="256" r:id="R6522b9e0b1654555"/>
    <p:sldId xmlns:r="http://schemas.openxmlformats.org/officeDocument/2006/relationships" id="257" r:id="Rd0b08743db464160"/>
    <p:sldId xmlns:r="http://schemas.openxmlformats.org/officeDocument/2006/relationships" id="258" r:id="Rc6d39e478cac4888"/>
    <p:sldId xmlns:r="http://schemas.openxmlformats.org/officeDocument/2006/relationships" id="259" r:id="R4a296f8da97a4c6a"/>
    <p:sldId xmlns:r="http://schemas.openxmlformats.org/officeDocument/2006/relationships" id="260" r:id="R2ca692c2958b42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3b7c29ff074475" /><Relationship Type="http://schemas.openxmlformats.org/officeDocument/2006/relationships/slide" Target="/ppt/slides/slide1.xml" Id="R6522b9e0b1654555" /><Relationship Type="http://schemas.openxmlformats.org/officeDocument/2006/relationships/slide" Target="/ppt/slides/slide2.xml" Id="Rd0b08743db464160" /><Relationship Type="http://schemas.openxmlformats.org/officeDocument/2006/relationships/slide" Target="/ppt/slides/slide3.xml" Id="Rc6d39e478cac4888" /><Relationship Type="http://schemas.openxmlformats.org/officeDocument/2006/relationships/slide" Target="/ppt/slides/slide4.xml" Id="R4a296f8da97a4c6a" /><Relationship Type="http://schemas.openxmlformats.org/officeDocument/2006/relationships/slide" Target="/ppt/slides/slide5.xml" Id="R2ca692c2958b42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f61ec1bd7546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db7c49ff14e18" /><Relationship Type="http://schemas.openxmlformats.org/officeDocument/2006/relationships/theme" Target="/ppt/slideMasters/theme/theme1.xml" Id="Ra8ba05f1702a43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adb7c49ff14e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c77b2400a43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68f14a8034b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dcdb5b0c54f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24ffa37e447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d6fc3401540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HALDEN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HALDEN KOMMUNE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1771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17 45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postmottak@halden.kommune.no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www.halden.kommune.no/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959 159 092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KOMMUNE</a:t>
            </a:r>
          </a:p>
        </p:txBody>
      </p:sp>
    </p:spTree>
  </p:cSld>
  <p:clrMapOvr>
    <a:masterClrMapping xmlns:a="http://schemas.openxmlformats.org/drawingml/2006/main"/>
  </p:clrMapOvr>
</p:sld>
</file>