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5d2ce9102849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53d9957aae4782"/>
  </p:sldMasterIdLst>
  <p:sldIdLst>
    <p:sldId xmlns:r="http://schemas.openxmlformats.org/officeDocument/2006/relationships" id="256" r:id="Rf1a32aa6771f461d"/>
    <p:sldId xmlns:r="http://schemas.openxmlformats.org/officeDocument/2006/relationships" id="257" r:id="R26e17dfd27ab48d7"/>
    <p:sldId xmlns:r="http://schemas.openxmlformats.org/officeDocument/2006/relationships" id="258" r:id="R1ff6082cba0a49a1"/>
    <p:sldId xmlns:r="http://schemas.openxmlformats.org/officeDocument/2006/relationships" id="259" r:id="R3023c67b98c44cce"/>
    <p:sldId xmlns:r="http://schemas.openxmlformats.org/officeDocument/2006/relationships" id="260" r:id="R969b65750fff4df0"/>
    <p:sldId xmlns:r="http://schemas.openxmlformats.org/officeDocument/2006/relationships" id="261" r:id="R4fd39037a4e84a24"/>
    <p:sldId xmlns:r="http://schemas.openxmlformats.org/officeDocument/2006/relationships" id="262" r:id="Rfd2ac49b3db048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53d9957aae4782" /><Relationship Type="http://schemas.openxmlformats.org/officeDocument/2006/relationships/slide" Target="/ppt/slides/slide1.xml" Id="Rf1a32aa6771f461d" /><Relationship Type="http://schemas.openxmlformats.org/officeDocument/2006/relationships/slide" Target="/ppt/slides/slide2.xml" Id="R26e17dfd27ab48d7" /><Relationship Type="http://schemas.openxmlformats.org/officeDocument/2006/relationships/slide" Target="/ppt/slides/slide3.xml" Id="R1ff6082cba0a49a1" /><Relationship Type="http://schemas.openxmlformats.org/officeDocument/2006/relationships/slide" Target="/ppt/slides/slide4.xml" Id="R3023c67b98c44cce" /><Relationship Type="http://schemas.openxmlformats.org/officeDocument/2006/relationships/slide" Target="/ppt/slides/slide5.xml" Id="R969b65750fff4df0" /><Relationship Type="http://schemas.openxmlformats.org/officeDocument/2006/relationships/slide" Target="/ppt/slides/slide6.xml" Id="R4fd39037a4e84a24" /><Relationship Type="http://schemas.openxmlformats.org/officeDocument/2006/relationships/slide" Target="/ppt/slides/slide7.xml" Id="Rfd2ac49b3db048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142d44c1024b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c1c30319f4c7f" /><Relationship Type="http://schemas.openxmlformats.org/officeDocument/2006/relationships/theme" Target="/ppt/slideMasters/theme/theme1.xml" Id="R260e48d007804c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7c1c30319f4c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f4247d6314c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91a63679e4a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a03dd5d7e44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96b45f2a94e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757c9658346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1e9f0744548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5107768724a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CENTRUM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CENTRUM VVS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13 604 976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2 043 148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1 627 127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2 948 882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7 859 730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CENTRUM VVS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Myreneveien 26A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4847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00 11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959 198 861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VVS AS</a:t>
            </a:r>
          </a:p>
        </p:txBody>
      </p:sp>
    </p:spTree>
  </p:cSld>
  <p:clrMapOvr>
    <a:masterClrMapping xmlns:a="http://schemas.openxmlformats.org/drawingml/2006/main"/>
  </p:clrMapOvr>
</p:sld>
</file>