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f58b3c179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1db4222bf446b"/>
  </p:sldMasterIdLst>
  <p:sldIdLst>
    <p:sldId xmlns:r="http://schemas.openxmlformats.org/officeDocument/2006/relationships" id="256" r:id="R98d19c6d91e640da"/>
    <p:sldId xmlns:r="http://schemas.openxmlformats.org/officeDocument/2006/relationships" id="257" r:id="Re3ae6b96b25e474f"/>
    <p:sldId xmlns:r="http://schemas.openxmlformats.org/officeDocument/2006/relationships" id="258" r:id="Rd613cbcffaa045b8"/>
    <p:sldId xmlns:r="http://schemas.openxmlformats.org/officeDocument/2006/relationships" id="259" r:id="R14a3814c8078463a"/>
    <p:sldId xmlns:r="http://schemas.openxmlformats.org/officeDocument/2006/relationships" id="260" r:id="R60255201c3b5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1db4222bf446b" /><Relationship Type="http://schemas.openxmlformats.org/officeDocument/2006/relationships/slide" Target="/ppt/slides/slide1.xml" Id="R98d19c6d91e640da" /><Relationship Type="http://schemas.openxmlformats.org/officeDocument/2006/relationships/slide" Target="/ppt/slides/slide2.xml" Id="Re3ae6b96b25e474f" /><Relationship Type="http://schemas.openxmlformats.org/officeDocument/2006/relationships/slide" Target="/ppt/slides/slide3.xml" Id="Rd613cbcffaa045b8" /><Relationship Type="http://schemas.openxmlformats.org/officeDocument/2006/relationships/slide" Target="/ppt/slides/slide4.xml" Id="R14a3814c8078463a" /><Relationship Type="http://schemas.openxmlformats.org/officeDocument/2006/relationships/slide" Target="/ppt/slides/slide5.xml" Id="R60255201c3b5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f258e0b83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546d8879422d" /><Relationship Type="http://schemas.openxmlformats.org/officeDocument/2006/relationships/theme" Target="/ppt/slideMasters/theme/theme1.xml" Id="R29b8005568d2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e546d8879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080dc2b7a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74446f5e9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6c482d3a846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e2291d73d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2c7991357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HØYLANDET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HØYLANDET KOMMUNE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Vargeia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postmottak@hoylandet.kommune.no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www.hoylandet.kommune.no/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959 220 476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KOMMUNE</a:t>
            </a:r>
          </a:p>
        </p:txBody>
      </p:sp>
    </p:spTree>
  </p:cSld>
  <p:clrMapOvr>
    <a:masterClrMapping xmlns:a="http://schemas.openxmlformats.org/drawingml/2006/main"/>
  </p:clrMapOvr>
</p:sld>
</file>