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a607e8e81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23134cdbb4813"/>
  </p:sldMasterIdLst>
  <p:sldIdLst>
    <p:sldId xmlns:r="http://schemas.openxmlformats.org/officeDocument/2006/relationships" id="256" r:id="Rea06e873b9b74a57"/>
    <p:sldId xmlns:r="http://schemas.openxmlformats.org/officeDocument/2006/relationships" id="257" r:id="R4616146a54c04132"/>
    <p:sldId xmlns:r="http://schemas.openxmlformats.org/officeDocument/2006/relationships" id="258" r:id="R2eeb8b2bc0624554"/>
    <p:sldId xmlns:r="http://schemas.openxmlformats.org/officeDocument/2006/relationships" id="259" r:id="R6b9a7ee25f8a4122"/>
    <p:sldId xmlns:r="http://schemas.openxmlformats.org/officeDocument/2006/relationships" id="260" r:id="R05795d4e15694f5f"/>
    <p:sldId xmlns:r="http://schemas.openxmlformats.org/officeDocument/2006/relationships" id="261" r:id="R94c4cb94903b4a64"/>
    <p:sldId xmlns:r="http://schemas.openxmlformats.org/officeDocument/2006/relationships" id="262" r:id="Re1c7f05ae37a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23134cdbb4813" /><Relationship Type="http://schemas.openxmlformats.org/officeDocument/2006/relationships/slide" Target="/ppt/slides/slide1.xml" Id="Rea06e873b9b74a57" /><Relationship Type="http://schemas.openxmlformats.org/officeDocument/2006/relationships/slide" Target="/ppt/slides/slide2.xml" Id="R4616146a54c04132" /><Relationship Type="http://schemas.openxmlformats.org/officeDocument/2006/relationships/slide" Target="/ppt/slides/slide3.xml" Id="R2eeb8b2bc0624554" /><Relationship Type="http://schemas.openxmlformats.org/officeDocument/2006/relationships/slide" Target="/ppt/slides/slide4.xml" Id="R6b9a7ee25f8a4122" /><Relationship Type="http://schemas.openxmlformats.org/officeDocument/2006/relationships/slide" Target="/ppt/slides/slide5.xml" Id="R05795d4e15694f5f" /><Relationship Type="http://schemas.openxmlformats.org/officeDocument/2006/relationships/slide" Target="/ppt/slides/slide6.xml" Id="R94c4cb94903b4a64" /><Relationship Type="http://schemas.openxmlformats.org/officeDocument/2006/relationships/slide" Target="/ppt/slides/slide7.xml" Id="Re1c7f05ae37a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b8ff41c5c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7a6d68af410a" /><Relationship Type="http://schemas.openxmlformats.org/officeDocument/2006/relationships/theme" Target="/ppt/slideMasters/theme/theme1.xml" Id="Ref3f370b6be5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57a6d68af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dea2ba24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c2f12d5a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dadbe832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9a3f09b8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4db870ad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05c68c4f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099c7399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ALSTEN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ALSTEN MASKINSTASJON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Radåsveien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8803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04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959 260 494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ALSTEN MASKINSTASJON AS</a:t>
            </a:r>
          </a:p>
        </p:txBody>
      </p:sp>
    </p:spTree>
  </p:cSld>
  <p:clrMapOvr>
    <a:masterClrMapping xmlns:a="http://schemas.openxmlformats.org/drawingml/2006/main"/>
  </p:clrMapOvr>
</p:sld>
</file>