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92025a8ea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a17b7cafc4cf8"/>
  </p:sldMasterIdLst>
  <p:sldIdLst>
    <p:sldId xmlns:r="http://schemas.openxmlformats.org/officeDocument/2006/relationships" id="256" r:id="Re7580ee317bf4159"/>
    <p:sldId xmlns:r="http://schemas.openxmlformats.org/officeDocument/2006/relationships" id="257" r:id="R7f78a819d0184fe3"/>
    <p:sldId xmlns:r="http://schemas.openxmlformats.org/officeDocument/2006/relationships" id="258" r:id="Rd754e8fe53d34d67"/>
    <p:sldId xmlns:r="http://schemas.openxmlformats.org/officeDocument/2006/relationships" id="259" r:id="Rfbf195946b574895"/>
    <p:sldId xmlns:r="http://schemas.openxmlformats.org/officeDocument/2006/relationships" id="260" r:id="R5b8f1b82551d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a17b7cafc4cf8" /><Relationship Type="http://schemas.openxmlformats.org/officeDocument/2006/relationships/slide" Target="/ppt/slides/slide1.xml" Id="Re7580ee317bf4159" /><Relationship Type="http://schemas.openxmlformats.org/officeDocument/2006/relationships/slide" Target="/ppt/slides/slide2.xml" Id="R7f78a819d0184fe3" /><Relationship Type="http://schemas.openxmlformats.org/officeDocument/2006/relationships/slide" Target="/ppt/slides/slide3.xml" Id="Rd754e8fe53d34d67" /><Relationship Type="http://schemas.openxmlformats.org/officeDocument/2006/relationships/slide" Target="/ppt/slides/slide4.xml" Id="Rfbf195946b574895" /><Relationship Type="http://schemas.openxmlformats.org/officeDocument/2006/relationships/slide" Target="/ppt/slides/slide5.xml" Id="R5b8f1b82551d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3a88a1467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1c90de2842a5" /><Relationship Type="http://schemas.openxmlformats.org/officeDocument/2006/relationships/theme" Target="/ppt/slideMasters/theme/theme1.xml" Id="Ra0f3b9d76894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61c90de28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3f198be5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0a3ec05eb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3c33730d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f885f23b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30dbede2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28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959 272 581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