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38400923e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f23661a5ad4775"/>
  </p:sldMasterIdLst>
  <p:sldIdLst>
    <p:sldId xmlns:r="http://schemas.openxmlformats.org/officeDocument/2006/relationships" id="256" r:id="R62095badb43a4c76"/>
    <p:sldId xmlns:r="http://schemas.openxmlformats.org/officeDocument/2006/relationships" id="257" r:id="R16768ff41a4e41ce"/>
    <p:sldId xmlns:r="http://schemas.openxmlformats.org/officeDocument/2006/relationships" id="258" r:id="R5e4ce1b0c76449e2"/>
    <p:sldId xmlns:r="http://schemas.openxmlformats.org/officeDocument/2006/relationships" id="259" r:id="R11ead62d97ff481f"/>
    <p:sldId xmlns:r="http://schemas.openxmlformats.org/officeDocument/2006/relationships" id="260" r:id="R6c239a6364f143f7"/>
    <p:sldId xmlns:r="http://schemas.openxmlformats.org/officeDocument/2006/relationships" id="261" r:id="R2c685dd9905a417b"/>
    <p:sldId xmlns:r="http://schemas.openxmlformats.org/officeDocument/2006/relationships" id="262" r:id="R8510d1d8b984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23661a5ad4775" /><Relationship Type="http://schemas.openxmlformats.org/officeDocument/2006/relationships/slide" Target="/ppt/slides/slide1.xml" Id="R62095badb43a4c76" /><Relationship Type="http://schemas.openxmlformats.org/officeDocument/2006/relationships/slide" Target="/ppt/slides/slide2.xml" Id="R16768ff41a4e41ce" /><Relationship Type="http://schemas.openxmlformats.org/officeDocument/2006/relationships/slide" Target="/ppt/slides/slide3.xml" Id="R5e4ce1b0c76449e2" /><Relationship Type="http://schemas.openxmlformats.org/officeDocument/2006/relationships/slide" Target="/ppt/slides/slide4.xml" Id="R11ead62d97ff481f" /><Relationship Type="http://schemas.openxmlformats.org/officeDocument/2006/relationships/slide" Target="/ppt/slides/slide5.xml" Id="R6c239a6364f143f7" /><Relationship Type="http://schemas.openxmlformats.org/officeDocument/2006/relationships/slide" Target="/ppt/slides/slide6.xml" Id="R2c685dd9905a417b" /><Relationship Type="http://schemas.openxmlformats.org/officeDocument/2006/relationships/slide" Target="/ppt/slides/slide7.xml" Id="R8510d1d8b984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121a3cdf3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233064c9435d" /><Relationship Type="http://schemas.openxmlformats.org/officeDocument/2006/relationships/theme" Target="/ppt/slideMasters/theme/theme1.xml" Id="Rf88c75a784e4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9233064c9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cabd69d21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4be88c5f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91dffd20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6d3d2b60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e98ce2ec5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b5c9eb1347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521d994f4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Linstows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bergeadne@gmail.com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959 299 692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VIATOR AS</a:t>
            </a:r>
          </a:p>
        </p:txBody>
      </p:sp>
    </p:spTree>
  </p:cSld>
  <p:clrMapOvr>
    <a:masterClrMapping xmlns:a="http://schemas.openxmlformats.org/drawingml/2006/main"/>
  </p:clrMapOvr>
</p:sld>
</file>