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92c35bf8d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e7274d95b4f1f"/>
  </p:sldMasterIdLst>
  <p:sldIdLst>
    <p:sldId xmlns:r="http://schemas.openxmlformats.org/officeDocument/2006/relationships" id="256" r:id="Rbe7f1e15be50414f"/>
    <p:sldId xmlns:r="http://schemas.openxmlformats.org/officeDocument/2006/relationships" id="257" r:id="R2438269254d04a3b"/>
    <p:sldId xmlns:r="http://schemas.openxmlformats.org/officeDocument/2006/relationships" id="258" r:id="Rb8f0905eeec64695"/>
    <p:sldId xmlns:r="http://schemas.openxmlformats.org/officeDocument/2006/relationships" id="259" r:id="Rb9d7d9c876a44fd5"/>
    <p:sldId xmlns:r="http://schemas.openxmlformats.org/officeDocument/2006/relationships" id="260" r:id="Rd850aa9bcaa64d24"/>
    <p:sldId xmlns:r="http://schemas.openxmlformats.org/officeDocument/2006/relationships" id="261" r:id="Rf9af027037d943de"/>
    <p:sldId xmlns:r="http://schemas.openxmlformats.org/officeDocument/2006/relationships" id="262" r:id="R5815bdd0aa01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e7274d95b4f1f" /><Relationship Type="http://schemas.openxmlformats.org/officeDocument/2006/relationships/slide" Target="/ppt/slides/slide1.xml" Id="Rbe7f1e15be50414f" /><Relationship Type="http://schemas.openxmlformats.org/officeDocument/2006/relationships/slide" Target="/ppt/slides/slide2.xml" Id="R2438269254d04a3b" /><Relationship Type="http://schemas.openxmlformats.org/officeDocument/2006/relationships/slide" Target="/ppt/slides/slide3.xml" Id="Rb8f0905eeec64695" /><Relationship Type="http://schemas.openxmlformats.org/officeDocument/2006/relationships/slide" Target="/ppt/slides/slide4.xml" Id="Rb9d7d9c876a44fd5" /><Relationship Type="http://schemas.openxmlformats.org/officeDocument/2006/relationships/slide" Target="/ppt/slides/slide5.xml" Id="Rd850aa9bcaa64d24" /><Relationship Type="http://schemas.openxmlformats.org/officeDocument/2006/relationships/slide" Target="/ppt/slides/slide6.xml" Id="Rf9af027037d943de" /><Relationship Type="http://schemas.openxmlformats.org/officeDocument/2006/relationships/slide" Target="/ppt/slides/slide7.xml" Id="R5815bdd0aa01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f4aa4117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c442769ee4aae" /><Relationship Type="http://schemas.openxmlformats.org/officeDocument/2006/relationships/theme" Target="/ppt/slideMasters/theme/theme1.xml" Id="Rdc42ec8e8934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c442769ee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75b9484f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c568e2f6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66bc6919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30ac5ec46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3f4b30a3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e93c6c85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1658e363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STORKLEIVEN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STORKLEIVEN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70 114 911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153 835 244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156 872 753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FREDRIK JEBSEN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Fredrik Arnesen, Bærumsveien 217A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98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959 310 548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STORKLEIVEN AS</a:t>
            </a:r>
          </a:p>
        </p:txBody>
      </p:sp>
    </p:spTree>
  </p:cSld>
  <p:clrMapOvr>
    <a:masterClrMapping xmlns:a="http://schemas.openxmlformats.org/drawingml/2006/main"/>
  </p:clrMapOvr>
</p:sld>
</file>