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3a8329d44b43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a9442f98884c3c"/>
  </p:sldMasterIdLst>
  <p:sldIdLst>
    <p:sldId xmlns:r="http://schemas.openxmlformats.org/officeDocument/2006/relationships" id="256" r:id="R56a9f60ab920447a"/>
    <p:sldId xmlns:r="http://schemas.openxmlformats.org/officeDocument/2006/relationships" id="257" r:id="R1859323e7529490f"/>
    <p:sldId xmlns:r="http://schemas.openxmlformats.org/officeDocument/2006/relationships" id="258" r:id="R68b46c206a244e67"/>
    <p:sldId xmlns:r="http://schemas.openxmlformats.org/officeDocument/2006/relationships" id="259" r:id="R3d354b2a30074965"/>
    <p:sldId xmlns:r="http://schemas.openxmlformats.org/officeDocument/2006/relationships" id="260" r:id="R5b16358cdfa045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a9442f98884c3c" /><Relationship Type="http://schemas.openxmlformats.org/officeDocument/2006/relationships/slide" Target="/ppt/slides/slide1.xml" Id="R56a9f60ab920447a" /><Relationship Type="http://schemas.openxmlformats.org/officeDocument/2006/relationships/slide" Target="/ppt/slides/slide2.xml" Id="R1859323e7529490f" /><Relationship Type="http://schemas.openxmlformats.org/officeDocument/2006/relationships/slide" Target="/ppt/slides/slide3.xml" Id="R68b46c206a244e67" /><Relationship Type="http://schemas.openxmlformats.org/officeDocument/2006/relationships/slide" Target="/ppt/slides/slide4.xml" Id="R3d354b2a30074965" /><Relationship Type="http://schemas.openxmlformats.org/officeDocument/2006/relationships/slide" Target="/ppt/slides/slide5.xml" Id="R5b16358cdfa045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20607a2294a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b9108ddff4ce6" /><Relationship Type="http://schemas.openxmlformats.org/officeDocument/2006/relationships/theme" Target="/ppt/slideMasters/theme/theme1.xml" Id="R25f14160eba74c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fb9108ddff4c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08100bd4d48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e7b68fd47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43fe904a84b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ed89e7291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a3bfb6c254e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BREMANGER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BREMANGER KOMMUNE ble etablert [år] og holder til i Svelgen.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6723 Svelgen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 79 63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post@bremanger.kommune.no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www.bremanger.kommune.no/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959 318 166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BREMANGER KOMMUNE</a:t>
            </a:r>
          </a:p>
        </p:txBody>
      </p:sp>
    </p:spTree>
  </p:cSld>
  <p:clrMapOvr>
    <a:masterClrMapping xmlns:a="http://schemas.openxmlformats.org/drawingml/2006/main"/>
  </p:clrMapOvr>
</p:sld>
</file>