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55d45385f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b19cbe14e4714"/>
  </p:sldMasterIdLst>
  <p:sldIdLst>
    <p:sldId xmlns:r="http://schemas.openxmlformats.org/officeDocument/2006/relationships" id="256" r:id="R47d4b61c59df46c0"/>
    <p:sldId xmlns:r="http://schemas.openxmlformats.org/officeDocument/2006/relationships" id="257" r:id="R0f596f53d37c4a0e"/>
    <p:sldId xmlns:r="http://schemas.openxmlformats.org/officeDocument/2006/relationships" id="258" r:id="R714bbf857049476a"/>
    <p:sldId xmlns:r="http://schemas.openxmlformats.org/officeDocument/2006/relationships" id="259" r:id="Rdfc2db28e9d84a10"/>
    <p:sldId xmlns:r="http://schemas.openxmlformats.org/officeDocument/2006/relationships" id="260" r:id="R32f37a36a5044abb"/>
    <p:sldId xmlns:r="http://schemas.openxmlformats.org/officeDocument/2006/relationships" id="261" r:id="R49bdef293abf43c2"/>
    <p:sldId xmlns:r="http://schemas.openxmlformats.org/officeDocument/2006/relationships" id="262" r:id="R9f2600279222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b19cbe14e4714" /><Relationship Type="http://schemas.openxmlformats.org/officeDocument/2006/relationships/slide" Target="/ppt/slides/slide1.xml" Id="R47d4b61c59df46c0" /><Relationship Type="http://schemas.openxmlformats.org/officeDocument/2006/relationships/slide" Target="/ppt/slides/slide2.xml" Id="R0f596f53d37c4a0e" /><Relationship Type="http://schemas.openxmlformats.org/officeDocument/2006/relationships/slide" Target="/ppt/slides/slide3.xml" Id="R714bbf857049476a" /><Relationship Type="http://schemas.openxmlformats.org/officeDocument/2006/relationships/slide" Target="/ppt/slides/slide4.xml" Id="Rdfc2db28e9d84a10" /><Relationship Type="http://schemas.openxmlformats.org/officeDocument/2006/relationships/slide" Target="/ppt/slides/slide5.xml" Id="R32f37a36a5044abb" /><Relationship Type="http://schemas.openxmlformats.org/officeDocument/2006/relationships/slide" Target="/ppt/slides/slide6.xml" Id="R49bdef293abf43c2" /><Relationship Type="http://schemas.openxmlformats.org/officeDocument/2006/relationships/slide" Target="/ppt/slides/slide7.xml" Id="R9f2600279222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4ce0ac1bf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b0fac3ac42e7" /><Relationship Type="http://schemas.openxmlformats.org/officeDocument/2006/relationships/theme" Target="/ppt/slideMasters/theme/theme1.xml" Id="Rdca55d5c401d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1b0fac3ac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03107e82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b6534916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380cbd93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3a9b0a21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4630dcb6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c0e21d62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adc7ec4b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SIGURD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SIGURD OLSEN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15 525 852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22 704 215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26 215 585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Gjedelandsveien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959 321 396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SIGURD OLSEN AS</a:t>
            </a:r>
          </a:p>
        </p:txBody>
      </p:sp>
    </p:spTree>
  </p:cSld>
  <p:clrMapOvr>
    <a:masterClrMapping xmlns:a="http://schemas.openxmlformats.org/drawingml/2006/main"/>
  </p:clrMapOvr>
</p:sld>
</file>