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c346ef647f42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774cfabef842fe"/>
  </p:sldMasterIdLst>
  <p:sldIdLst>
    <p:sldId xmlns:r="http://schemas.openxmlformats.org/officeDocument/2006/relationships" id="256" r:id="R4fead04805f94084"/>
    <p:sldId xmlns:r="http://schemas.openxmlformats.org/officeDocument/2006/relationships" id="257" r:id="R277bea478c5f4853"/>
    <p:sldId xmlns:r="http://schemas.openxmlformats.org/officeDocument/2006/relationships" id="258" r:id="R24368cb6f9ab41bd"/>
    <p:sldId xmlns:r="http://schemas.openxmlformats.org/officeDocument/2006/relationships" id="259" r:id="R90073f7dbd954731"/>
    <p:sldId xmlns:r="http://schemas.openxmlformats.org/officeDocument/2006/relationships" id="260" r:id="R2096b6f08d734a80"/>
    <p:sldId xmlns:r="http://schemas.openxmlformats.org/officeDocument/2006/relationships" id="261" r:id="Rd5804c47e10f476c"/>
    <p:sldId xmlns:r="http://schemas.openxmlformats.org/officeDocument/2006/relationships" id="262" r:id="R94ecf843e8b849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74cfabef842fe" /><Relationship Type="http://schemas.openxmlformats.org/officeDocument/2006/relationships/slide" Target="/ppt/slides/slide1.xml" Id="R4fead04805f94084" /><Relationship Type="http://schemas.openxmlformats.org/officeDocument/2006/relationships/slide" Target="/ppt/slides/slide2.xml" Id="R277bea478c5f4853" /><Relationship Type="http://schemas.openxmlformats.org/officeDocument/2006/relationships/slide" Target="/ppt/slides/slide3.xml" Id="R24368cb6f9ab41bd" /><Relationship Type="http://schemas.openxmlformats.org/officeDocument/2006/relationships/slide" Target="/ppt/slides/slide4.xml" Id="R90073f7dbd954731" /><Relationship Type="http://schemas.openxmlformats.org/officeDocument/2006/relationships/slide" Target="/ppt/slides/slide5.xml" Id="R2096b6f08d734a80" /><Relationship Type="http://schemas.openxmlformats.org/officeDocument/2006/relationships/slide" Target="/ppt/slides/slide6.xml" Id="Rd5804c47e10f476c" /><Relationship Type="http://schemas.openxmlformats.org/officeDocument/2006/relationships/slide" Target="/ppt/slides/slide7.xml" Id="R94ecf843e8b849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06f3608cc43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e0b3961754c8f" /><Relationship Type="http://schemas.openxmlformats.org/officeDocument/2006/relationships/theme" Target="/ppt/slideMasters/theme/theme1.xml" Id="R7465f90911a44a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3e0b3961754c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2abd936d941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28cb8a48141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52696bef941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f4085274b41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347b789314b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d94556db643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91eee39034b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FJELLVINDAR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FJELLVINDAR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FJELLVINDAR AS ble etablert [år] og holder til i Skare.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FJELLVINDAR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FJELLVINDAR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FJELLVINDAR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918 846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−642 164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−370 704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14 595 727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18 248 929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FJELLVINDAR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SØRUM  –  80,5 %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OTTO SØRUM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SØRUM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FJELLVINDAR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Litlajuv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5763 Skare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64 52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post@skaremaskin.no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959 335 060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FJELLVINDAR AS</a:t>
            </a:r>
          </a:p>
        </p:txBody>
      </p:sp>
    </p:spTree>
  </p:cSld>
  <p:clrMapOvr>
    <a:masterClrMapping xmlns:a="http://schemas.openxmlformats.org/drawingml/2006/main"/>
  </p:clrMapOvr>
</p:sld>
</file>