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29bbefb9ab4487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7578cd6144f469e"/>
  </p:sldMasterIdLst>
  <p:sldIdLst>
    <p:sldId xmlns:r="http://schemas.openxmlformats.org/officeDocument/2006/relationships" id="256" r:id="R6fb6e2e4fb1a4bb4"/>
    <p:sldId xmlns:r="http://schemas.openxmlformats.org/officeDocument/2006/relationships" id="257" r:id="R1d2d950b1a3f44d2"/>
    <p:sldId xmlns:r="http://schemas.openxmlformats.org/officeDocument/2006/relationships" id="258" r:id="R1b83516baa2a4143"/>
    <p:sldId xmlns:r="http://schemas.openxmlformats.org/officeDocument/2006/relationships" id="259" r:id="Ra21975d7903c4fe3"/>
    <p:sldId xmlns:r="http://schemas.openxmlformats.org/officeDocument/2006/relationships" id="260" r:id="R9d0755ca9c7c4138"/>
    <p:sldId xmlns:r="http://schemas.openxmlformats.org/officeDocument/2006/relationships" id="261" r:id="R1fc87df999bf4547"/>
    <p:sldId xmlns:r="http://schemas.openxmlformats.org/officeDocument/2006/relationships" id="262" r:id="R8cba73f204d146b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578cd6144f469e" /><Relationship Type="http://schemas.openxmlformats.org/officeDocument/2006/relationships/slide" Target="/ppt/slides/slide1.xml" Id="R6fb6e2e4fb1a4bb4" /><Relationship Type="http://schemas.openxmlformats.org/officeDocument/2006/relationships/slide" Target="/ppt/slides/slide2.xml" Id="R1d2d950b1a3f44d2" /><Relationship Type="http://schemas.openxmlformats.org/officeDocument/2006/relationships/slide" Target="/ppt/slides/slide3.xml" Id="R1b83516baa2a4143" /><Relationship Type="http://schemas.openxmlformats.org/officeDocument/2006/relationships/slide" Target="/ppt/slides/slide4.xml" Id="Ra21975d7903c4fe3" /><Relationship Type="http://schemas.openxmlformats.org/officeDocument/2006/relationships/slide" Target="/ppt/slides/slide5.xml" Id="R9d0755ca9c7c4138" /><Relationship Type="http://schemas.openxmlformats.org/officeDocument/2006/relationships/slide" Target="/ppt/slides/slide6.xml" Id="R1fc87df999bf4547" /><Relationship Type="http://schemas.openxmlformats.org/officeDocument/2006/relationships/slide" Target="/ppt/slides/slide7.xml" Id="R8cba73f204d146b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37e463d873422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57db4801da40c3" /><Relationship Type="http://schemas.openxmlformats.org/officeDocument/2006/relationships/theme" Target="/ppt/slideMasters/theme/theme1.xml" Id="R5cbfd118ae8342e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557db4801da40c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d5496355cb445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b2b81f1d21447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166b78863449f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499b295bfb46d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5733eeb9724e5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f5ef34c23e4b9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5977fef0f8407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WENI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WENI AS ble etablert [år] og holder til i Måndalen.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−71 657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2 824 412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59 055 056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59 475 058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 WENAAS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Furulundvegen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6386 Måndalen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959 385 688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WENI AS</a:t>
            </a:r>
          </a:p>
        </p:txBody>
      </p:sp>
    </p:spTree>
  </p:cSld>
  <p:clrMapOvr>
    <a:masterClrMapping xmlns:a="http://schemas.openxmlformats.org/drawingml/2006/main"/>
  </p:clrMapOvr>
</p:sld>
</file>